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332" r:id="rId5"/>
    <p:sldId id="314" r:id="rId6"/>
    <p:sldId id="338" r:id="rId7"/>
    <p:sldId id="339" r:id="rId8"/>
    <p:sldId id="340" r:id="rId9"/>
    <p:sldId id="341" r:id="rId10"/>
    <p:sldId id="308" r:id="rId11"/>
    <p:sldId id="325" r:id="rId12"/>
    <p:sldId id="299" r:id="rId13"/>
    <p:sldId id="310" r:id="rId14"/>
    <p:sldId id="258" r:id="rId15"/>
    <p:sldId id="303" r:id="rId16"/>
    <p:sldId id="301" r:id="rId17"/>
    <p:sldId id="311" r:id="rId18"/>
    <p:sldId id="268" r:id="rId19"/>
    <p:sldId id="342" r:id="rId20"/>
    <p:sldId id="343" r:id="rId21"/>
    <p:sldId id="312" r:id="rId22"/>
    <p:sldId id="313" r:id="rId23"/>
    <p:sldId id="318" r:id="rId24"/>
    <p:sldId id="344" r:id="rId25"/>
    <p:sldId id="3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autoAdjust="0"/>
  </p:normalViewPr>
  <p:slideViewPr>
    <p:cSldViewPr snapToGrid="0">
      <p:cViewPr varScale="1">
        <p:scale>
          <a:sx n="82" d="100"/>
          <a:sy n="82" d="100"/>
        </p:scale>
        <p:origin x="720" y="7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5933"/>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09/3/layout/PieProcess" loCatId="process" qsTypeId="urn:microsoft.com/office/officeart/2005/8/quickstyle/simple2" qsCatId="simple" csTypeId="urn:microsoft.com/office/officeart/2005/8/colors/accent3_2" csCatId="accent3" phldr="1"/>
      <dgm:spPr/>
      <dgm:t>
        <a:bodyPr/>
        <a:lstStyle/>
        <a:p>
          <a:endParaRPr lang="en-US"/>
        </a:p>
      </dgm:t>
    </dgm:pt>
    <dgm:pt modelId="{AACEAFD5-63CF-4AFC-B46F-BE086C5D447C}">
      <dgm:prSet phldrT="[Text]" custT="1"/>
      <dgm:spPr/>
      <dgm:t>
        <a:bodyPr/>
        <a:lstStyle/>
        <a:p>
          <a:r>
            <a:rPr lang="en-US" sz="2000" b="1" dirty="0"/>
            <a:t>FEB 20XX</a:t>
          </a:r>
        </a:p>
      </dgm:t>
    </dgm:pt>
    <dgm:pt modelId="{7A0BD8EC-BB4A-4912-A54E-6F39B681264E}" type="parTrans" cxnId="{AE101ABC-7EA3-4444-A576-8AB15A371C84}">
      <dgm:prSet/>
      <dgm:spPr/>
      <dgm:t>
        <a:bodyPr/>
        <a:lstStyle/>
        <a:p>
          <a:endParaRPr lang="en-US" sz="1800"/>
        </a:p>
      </dgm:t>
    </dgm:pt>
    <dgm:pt modelId="{7A8D4B4D-06E9-4958-810D-A6226B6AC588}" type="sibTrans" cxnId="{AE101ABC-7EA3-4444-A576-8AB15A371C84}">
      <dgm:prSet/>
      <dgm:spPr/>
      <dgm:t>
        <a:bodyPr/>
        <a:lstStyle/>
        <a:p>
          <a:endParaRPr lang="en-US" sz="1800"/>
        </a:p>
      </dgm:t>
    </dgm:pt>
    <dgm:pt modelId="{349299C9-846E-4827-813A-349CCCE20782}">
      <dgm:prSet phldrT="[Text]" custT="1"/>
      <dgm:spPr/>
      <dgm:t>
        <a:bodyPr/>
        <a:lstStyle/>
        <a:p>
          <a:r>
            <a:rPr lang="en-ZA" sz="1800" dirty="0"/>
            <a:t>Draft plans</a:t>
          </a:r>
          <a:endParaRPr lang="en-US" sz="1800" dirty="0"/>
        </a:p>
      </dgm:t>
    </dgm:pt>
    <dgm:pt modelId="{AEA27547-B9ED-4994-BD27-04EC297EF367}" type="parTrans" cxnId="{0EFA3039-6828-403C-9445-4359BA6645E6}">
      <dgm:prSet/>
      <dgm:spPr/>
      <dgm:t>
        <a:bodyPr/>
        <a:lstStyle/>
        <a:p>
          <a:endParaRPr lang="en-US" sz="1800"/>
        </a:p>
      </dgm:t>
    </dgm:pt>
    <dgm:pt modelId="{9D819F52-ACA0-4B08-8256-DF6BD8FA3A0B}" type="sibTrans" cxnId="{0EFA3039-6828-403C-9445-4359BA6645E6}">
      <dgm:prSet/>
      <dgm:spPr/>
      <dgm:t>
        <a:bodyPr/>
        <a:lstStyle/>
        <a:p>
          <a:endParaRPr lang="en-US" sz="1800"/>
        </a:p>
      </dgm:t>
    </dgm:pt>
    <dgm:pt modelId="{D07AD3FD-84FF-467E-9693-752776549C61}">
      <dgm:prSet phldrT="[Text]" custT="1"/>
      <dgm:spPr/>
      <dgm:t>
        <a:bodyPr/>
        <a:lstStyle/>
        <a:p>
          <a:r>
            <a:rPr lang="en-US" sz="2000" b="1" dirty="0"/>
            <a:t>MAR 20XX</a:t>
          </a:r>
        </a:p>
      </dgm:t>
    </dgm:pt>
    <dgm:pt modelId="{7B691773-F524-4FAD-A272-BDF0B0C4370A}" type="parTrans" cxnId="{55492768-9A5E-4F74-AC7C-959C5C24EFD3}">
      <dgm:prSet/>
      <dgm:spPr/>
      <dgm:t>
        <a:bodyPr/>
        <a:lstStyle/>
        <a:p>
          <a:endParaRPr lang="en-US" sz="1800"/>
        </a:p>
      </dgm:t>
    </dgm:pt>
    <dgm:pt modelId="{A8C9B7A9-BC2A-4753-B7F0-F2E361D95520}" type="sibTrans" cxnId="{55492768-9A5E-4F74-AC7C-959C5C24EFD3}">
      <dgm:prSet/>
      <dgm:spPr/>
      <dgm:t>
        <a:bodyPr/>
        <a:lstStyle/>
        <a:p>
          <a:endParaRPr lang="en-US" sz="1800"/>
        </a:p>
      </dgm:t>
    </dgm:pt>
    <dgm:pt modelId="{5D70EFF5-8B31-4A1F-AE44-51E4CF0013EB}">
      <dgm:prSet phldrT="[Text]" custT="1"/>
      <dgm:spPr/>
      <dgm:t>
        <a:bodyPr/>
        <a:lstStyle/>
        <a:p>
          <a:r>
            <a:rPr lang="en-ZA" sz="1800" dirty="0"/>
            <a:t>Run focus groups</a:t>
          </a:r>
          <a:endParaRPr lang="en-US" sz="1800" dirty="0"/>
        </a:p>
      </dgm:t>
    </dgm:pt>
    <dgm:pt modelId="{96C720A0-FEEF-48D1-8DF6-ABA03C304822}" type="parTrans" cxnId="{E97FF64F-8020-497E-AE7D-2395DDA4560D}">
      <dgm:prSet/>
      <dgm:spPr/>
      <dgm:t>
        <a:bodyPr/>
        <a:lstStyle/>
        <a:p>
          <a:endParaRPr lang="en-US" sz="1800"/>
        </a:p>
      </dgm:t>
    </dgm:pt>
    <dgm:pt modelId="{B6A59CDE-18AD-4553-B6C5-FF001A8E8510}" type="sibTrans" cxnId="{E97FF64F-8020-497E-AE7D-2395DDA4560D}">
      <dgm:prSet/>
      <dgm:spPr/>
      <dgm:t>
        <a:bodyPr/>
        <a:lstStyle/>
        <a:p>
          <a:endParaRPr lang="en-US" sz="1800"/>
        </a:p>
      </dgm:t>
    </dgm:pt>
    <dgm:pt modelId="{D71FC021-6A65-44D1-95B9-0E6C89079866}">
      <dgm:prSet phldrT="[Text]" custT="1"/>
      <dgm:spPr/>
      <dgm:t>
        <a:bodyPr/>
        <a:lstStyle/>
        <a:p>
          <a:r>
            <a:rPr lang="en-US" sz="2000" b="1" dirty="0"/>
            <a:t>JULY 20XX</a:t>
          </a:r>
        </a:p>
      </dgm:t>
    </dgm:pt>
    <dgm:pt modelId="{862AAE39-3AAD-40E3-BA20-90187BD73242}" type="parTrans" cxnId="{53239C96-427C-420B-95DC-546F3B30ED65}">
      <dgm:prSet/>
      <dgm:spPr/>
      <dgm:t>
        <a:bodyPr/>
        <a:lstStyle/>
        <a:p>
          <a:endParaRPr lang="en-US" sz="1800"/>
        </a:p>
      </dgm:t>
    </dgm:pt>
    <dgm:pt modelId="{9B090D9D-470E-46E2-AABB-0368A52481AA}" type="sibTrans" cxnId="{53239C96-427C-420B-95DC-546F3B30ED65}">
      <dgm:prSet/>
      <dgm:spPr/>
      <dgm:t>
        <a:bodyPr/>
        <a:lstStyle/>
        <a:p>
          <a:endParaRPr lang="en-US" sz="1800"/>
        </a:p>
      </dgm:t>
    </dgm:pt>
    <dgm:pt modelId="{4A6BB192-9983-4F48-BBC5-6E384EED7EC5}">
      <dgm:prSet phldrT="[Text]" custT="1"/>
      <dgm:spPr/>
      <dgm:t>
        <a:bodyPr/>
        <a:lstStyle/>
        <a:p>
          <a:r>
            <a:rPr lang="en-ZA" sz="1800" dirty="0"/>
            <a:t>Regional launch</a:t>
          </a:r>
          <a:endParaRPr lang="en-US" sz="1800" dirty="0"/>
        </a:p>
      </dgm:t>
    </dgm:pt>
    <dgm:pt modelId="{230A6E4A-6CED-4DC0-AEFE-6859FE07B658}" type="parTrans" cxnId="{E3115EEA-DE9C-4F06-B8B3-BEB263D5F2B1}">
      <dgm:prSet/>
      <dgm:spPr/>
      <dgm:t>
        <a:bodyPr/>
        <a:lstStyle/>
        <a:p>
          <a:endParaRPr lang="en-US" sz="1800"/>
        </a:p>
      </dgm:t>
    </dgm:pt>
    <dgm:pt modelId="{0B568EC2-5D2A-4B00-8047-B7832F245B44}" type="sibTrans" cxnId="{E3115EEA-DE9C-4F06-B8B3-BEB263D5F2B1}">
      <dgm:prSet/>
      <dgm:spPr/>
      <dgm:t>
        <a:bodyPr/>
        <a:lstStyle/>
        <a:p>
          <a:endParaRPr lang="en-US" sz="1800"/>
        </a:p>
      </dgm:t>
    </dgm:pt>
    <dgm:pt modelId="{5EDA317F-AB2E-47DE-BA46-16FA60C3C561}">
      <dgm:prSet phldrT="[Text]" custT="1"/>
      <dgm:spPr/>
      <dgm:t>
        <a:bodyPr/>
        <a:lstStyle/>
        <a:p>
          <a:r>
            <a:rPr lang="en-US" sz="2000" b="1" dirty="0"/>
            <a:t>OCT 20XX</a:t>
          </a:r>
        </a:p>
      </dgm:t>
    </dgm:pt>
    <dgm:pt modelId="{775EBB35-E8CF-4A14-B0A8-45A53D65E711}" type="parTrans" cxnId="{7B8F902E-4BA3-41AA-9991-54805A6B93DE}">
      <dgm:prSet/>
      <dgm:spPr/>
      <dgm:t>
        <a:bodyPr/>
        <a:lstStyle/>
        <a:p>
          <a:endParaRPr lang="en-US" sz="1800"/>
        </a:p>
      </dgm:t>
    </dgm:pt>
    <dgm:pt modelId="{A75B061E-69EA-487C-8330-1430DA0F139D}" type="sibTrans" cxnId="{7B8F902E-4BA3-41AA-9991-54805A6B93DE}">
      <dgm:prSet/>
      <dgm:spPr/>
      <dgm:t>
        <a:bodyPr/>
        <a:lstStyle/>
        <a:p>
          <a:endParaRPr lang="en-US" sz="1800"/>
        </a:p>
      </dgm:t>
    </dgm:pt>
    <dgm:pt modelId="{F757DBC8-3670-4122-937A-47DB91C0F3FE}">
      <dgm:prSet phldrT="[Text]" custT="1"/>
      <dgm:spPr/>
      <dgm:t>
        <a:bodyPr/>
        <a:lstStyle/>
        <a:p>
          <a:r>
            <a:rPr lang="en-ZA" sz="1800" dirty="0"/>
            <a:t>Gather feedback</a:t>
          </a:r>
          <a:endParaRPr lang="en-US" sz="1800" dirty="0"/>
        </a:p>
      </dgm:t>
    </dgm:pt>
    <dgm:pt modelId="{8F483F27-8D97-48E5-9210-1B448F1CE277}" type="parTrans" cxnId="{8A3D4B73-3658-4A4C-9DFE-F59E22A79482}">
      <dgm:prSet/>
      <dgm:spPr/>
      <dgm:t>
        <a:bodyPr/>
        <a:lstStyle/>
        <a:p>
          <a:endParaRPr lang="en-US" sz="1800"/>
        </a:p>
      </dgm:t>
    </dgm:pt>
    <dgm:pt modelId="{A46A41DD-2CA4-4800-8F85-546ABB24ED07}" type="sibTrans" cxnId="{8A3D4B73-3658-4A4C-9DFE-F59E22A79482}">
      <dgm:prSet/>
      <dgm:spPr/>
      <dgm:t>
        <a:bodyPr/>
        <a:lstStyle/>
        <a:p>
          <a:endParaRPr lang="en-US" sz="1800"/>
        </a:p>
      </dgm:t>
    </dgm:pt>
    <dgm:pt modelId="{7B2FF309-5120-45E2-ACC8-F8FAA9DBDA55}">
      <dgm:prSet phldrT="[Text]" custT="1"/>
      <dgm:spPr/>
      <dgm:t>
        <a:bodyPr/>
        <a:lstStyle/>
        <a:p>
          <a:r>
            <a:rPr lang="en-US" sz="2000" b="1" dirty="0"/>
            <a:t>DEC 20XX</a:t>
          </a:r>
        </a:p>
      </dgm:t>
    </dgm:pt>
    <dgm:pt modelId="{2CF5AF8A-5687-489A-9838-EDDBB760D421}" type="parTrans" cxnId="{D35DB9DA-961B-46CD-BB14-44CD766D8CB7}">
      <dgm:prSet/>
      <dgm:spPr/>
      <dgm:t>
        <a:bodyPr/>
        <a:lstStyle/>
        <a:p>
          <a:endParaRPr lang="en-US" sz="1800"/>
        </a:p>
      </dgm:t>
    </dgm:pt>
    <dgm:pt modelId="{D5CAA101-B828-45D7-965B-F77CD6FBA109}" type="sibTrans" cxnId="{D35DB9DA-961B-46CD-BB14-44CD766D8CB7}">
      <dgm:prSet/>
      <dgm:spPr/>
      <dgm:t>
        <a:bodyPr/>
        <a:lstStyle/>
        <a:p>
          <a:endParaRPr lang="en-US" sz="1800"/>
        </a:p>
      </dgm:t>
    </dgm:pt>
    <dgm:pt modelId="{EE155DB2-6788-4019-961C-F8B89C275CE8}">
      <dgm:prSet phldrT="[Text]" custT="1"/>
      <dgm:spPr/>
      <dgm:t>
        <a:bodyPr/>
        <a:lstStyle/>
        <a:p>
          <a:r>
            <a:rPr lang="en-ZA" sz="1800" dirty="0"/>
            <a:t>Deliver to client</a:t>
          </a:r>
          <a:endParaRPr lang="en-US" sz="1800" dirty="0"/>
        </a:p>
      </dgm:t>
    </dgm:pt>
    <dgm:pt modelId="{8395B9D5-FF39-4045-8569-9C13F11FB1E5}" type="parTrans" cxnId="{E3D274C7-DB39-45B8-B18F-742495FE5026}">
      <dgm:prSet/>
      <dgm:spPr/>
      <dgm:t>
        <a:bodyPr/>
        <a:lstStyle/>
        <a:p>
          <a:endParaRPr lang="en-US" sz="1800"/>
        </a:p>
      </dgm:t>
    </dgm:pt>
    <dgm:pt modelId="{F94C628D-62C1-4AF5-B102-2A2AA7FD22DE}" type="sibTrans" cxnId="{E3D274C7-DB39-45B8-B18F-742495FE5026}">
      <dgm:prSet/>
      <dgm:spPr/>
      <dgm:t>
        <a:bodyPr/>
        <a:lstStyle/>
        <a:p>
          <a:endParaRPr lang="en-US" sz="1800"/>
        </a:p>
      </dgm:t>
    </dgm:pt>
    <dgm:pt modelId="{63616FBF-6BCD-1E4D-91DE-3904B79A268D}" type="pres">
      <dgm:prSet presAssocID="{55C0B14E-AEA6-48D3-A387-ED4A3A3BF840}" presName="Name0" presStyleCnt="0">
        <dgm:presLayoutVars>
          <dgm:chMax val="7"/>
          <dgm:chPref val="7"/>
          <dgm:dir/>
          <dgm:animOne val="branch"/>
          <dgm:animLvl val="lvl"/>
        </dgm:presLayoutVars>
      </dgm:prSet>
      <dgm:spPr/>
    </dgm:pt>
    <dgm:pt modelId="{819F7B56-8C5A-8C4B-9339-8F049E7CD3CC}" type="pres">
      <dgm:prSet presAssocID="{AACEAFD5-63CF-4AFC-B46F-BE086C5D447C}" presName="ParentComposite" presStyleCnt="0"/>
      <dgm:spPr/>
    </dgm:pt>
    <dgm:pt modelId="{9289C13D-2B25-C744-AE22-5D5AC2A43B91}" type="pres">
      <dgm:prSet presAssocID="{AACEAFD5-63CF-4AFC-B46F-BE086C5D447C}" presName="Chord" presStyleLbl="bgShp" presStyleIdx="0" presStyleCnt="5"/>
      <dgm:spPr/>
    </dgm:pt>
    <dgm:pt modelId="{90AA08EE-1528-224D-A0D4-2FB4E795EA36}" type="pres">
      <dgm:prSet presAssocID="{AACEAFD5-63CF-4AFC-B46F-BE086C5D447C}" presName="Pie" presStyleLbl="alignNode1" presStyleIdx="0" presStyleCnt="5"/>
      <dgm:spPr/>
    </dgm:pt>
    <dgm:pt modelId="{54BD2F78-C9E9-8741-8337-42B2E8135D00}" type="pres">
      <dgm:prSet presAssocID="{AACEAFD5-63CF-4AFC-B46F-BE086C5D447C}" presName="Parent" presStyleLbl="revTx" presStyleIdx="0" presStyleCnt="10">
        <dgm:presLayoutVars>
          <dgm:chMax val="1"/>
          <dgm:chPref val="1"/>
          <dgm:bulletEnabled val="1"/>
        </dgm:presLayoutVars>
      </dgm:prSet>
      <dgm:spPr/>
    </dgm:pt>
    <dgm:pt modelId="{0C8B6DE6-E2CA-2445-BD89-7E03659FB0AB}" type="pres">
      <dgm:prSet presAssocID="{9D819F52-ACA0-4B08-8256-DF6BD8FA3A0B}" presName="negSibTrans" presStyleCnt="0"/>
      <dgm:spPr/>
    </dgm:pt>
    <dgm:pt modelId="{BA4DF074-4F48-FE47-8686-92AC7987D1F8}" type="pres">
      <dgm:prSet presAssocID="{AACEAFD5-63CF-4AFC-B46F-BE086C5D447C}" presName="composite" presStyleCnt="0"/>
      <dgm:spPr/>
    </dgm:pt>
    <dgm:pt modelId="{34FCD9E5-B202-184E-9738-1FE7D2DE5247}" type="pres">
      <dgm:prSet presAssocID="{AACEAFD5-63CF-4AFC-B46F-BE086C5D447C}" presName="Child" presStyleLbl="revTx" presStyleIdx="1" presStyleCnt="10">
        <dgm:presLayoutVars>
          <dgm:chMax val="0"/>
          <dgm:chPref val="0"/>
          <dgm:bulletEnabled val="1"/>
        </dgm:presLayoutVars>
      </dgm:prSet>
      <dgm:spPr/>
    </dgm:pt>
    <dgm:pt modelId="{7E074141-759B-9F4E-98A5-105DFA8B5C32}" type="pres">
      <dgm:prSet presAssocID="{7A8D4B4D-06E9-4958-810D-A6226B6AC588}" presName="sibTrans" presStyleCnt="0"/>
      <dgm:spPr/>
    </dgm:pt>
    <dgm:pt modelId="{FB8CD429-F087-0844-81BC-ABA441E0206E}" type="pres">
      <dgm:prSet presAssocID="{D07AD3FD-84FF-467E-9693-752776549C61}" presName="ParentComposite" presStyleCnt="0"/>
      <dgm:spPr/>
    </dgm:pt>
    <dgm:pt modelId="{C1728417-F9B7-DC4E-9732-D50D3D095950}" type="pres">
      <dgm:prSet presAssocID="{D07AD3FD-84FF-467E-9693-752776549C61}" presName="Chord" presStyleLbl="bgShp" presStyleIdx="1" presStyleCnt="5"/>
      <dgm:spPr/>
    </dgm:pt>
    <dgm:pt modelId="{BB1223D4-3DC5-7A48-93AF-9FC21761E5AE}" type="pres">
      <dgm:prSet presAssocID="{D07AD3FD-84FF-467E-9693-752776549C61}" presName="Pie" presStyleLbl="alignNode1" presStyleIdx="1" presStyleCnt="5"/>
      <dgm:spPr/>
    </dgm:pt>
    <dgm:pt modelId="{2169F418-F527-F548-BD99-EFE91B31A57B}" type="pres">
      <dgm:prSet presAssocID="{D07AD3FD-84FF-467E-9693-752776549C61}" presName="Parent" presStyleLbl="revTx" presStyleIdx="2" presStyleCnt="10">
        <dgm:presLayoutVars>
          <dgm:chMax val="1"/>
          <dgm:chPref val="1"/>
          <dgm:bulletEnabled val="1"/>
        </dgm:presLayoutVars>
      </dgm:prSet>
      <dgm:spPr/>
    </dgm:pt>
    <dgm:pt modelId="{D8CD2577-65FE-2D4F-9233-6F436E353D2A}" type="pres">
      <dgm:prSet presAssocID="{B6A59CDE-18AD-4553-B6C5-FF001A8E8510}" presName="negSibTrans" presStyleCnt="0"/>
      <dgm:spPr/>
    </dgm:pt>
    <dgm:pt modelId="{73C2AFBB-E7BD-FD43-975D-FCBE92ACF2C6}" type="pres">
      <dgm:prSet presAssocID="{D07AD3FD-84FF-467E-9693-752776549C61}" presName="composite" presStyleCnt="0"/>
      <dgm:spPr/>
    </dgm:pt>
    <dgm:pt modelId="{DAFC222A-31AD-B044-B80F-EBA8B5CFA008}" type="pres">
      <dgm:prSet presAssocID="{D07AD3FD-84FF-467E-9693-752776549C61}" presName="Child" presStyleLbl="revTx" presStyleIdx="3" presStyleCnt="10">
        <dgm:presLayoutVars>
          <dgm:chMax val="0"/>
          <dgm:chPref val="0"/>
          <dgm:bulletEnabled val="1"/>
        </dgm:presLayoutVars>
      </dgm:prSet>
      <dgm:spPr/>
    </dgm:pt>
    <dgm:pt modelId="{B3501564-9261-424D-A358-99A62C6A747F}" type="pres">
      <dgm:prSet presAssocID="{A8C9B7A9-BC2A-4753-B7F0-F2E361D95520}" presName="sibTrans" presStyleCnt="0"/>
      <dgm:spPr/>
    </dgm:pt>
    <dgm:pt modelId="{49BEFFD5-E526-B142-AA1B-4E157BF7850D}" type="pres">
      <dgm:prSet presAssocID="{D71FC021-6A65-44D1-95B9-0E6C89079866}" presName="ParentComposite" presStyleCnt="0"/>
      <dgm:spPr/>
    </dgm:pt>
    <dgm:pt modelId="{15C78F0D-7969-8A46-BDD1-B440939AE5AC}" type="pres">
      <dgm:prSet presAssocID="{D71FC021-6A65-44D1-95B9-0E6C89079866}" presName="Chord" presStyleLbl="bgShp" presStyleIdx="2" presStyleCnt="5"/>
      <dgm:spPr/>
    </dgm:pt>
    <dgm:pt modelId="{2D87CD89-9CA9-E343-9EAE-3BF75BC78F22}" type="pres">
      <dgm:prSet presAssocID="{D71FC021-6A65-44D1-95B9-0E6C89079866}" presName="Pie" presStyleLbl="alignNode1" presStyleIdx="2" presStyleCnt="5"/>
      <dgm:spPr/>
    </dgm:pt>
    <dgm:pt modelId="{2D4F4EE9-DA47-EE4B-88B3-4748A224034B}" type="pres">
      <dgm:prSet presAssocID="{D71FC021-6A65-44D1-95B9-0E6C89079866}" presName="Parent" presStyleLbl="revTx" presStyleIdx="4" presStyleCnt="10">
        <dgm:presLayoutVars>
          <dgm:chMax val="1"/>
          <dgm:chPref val="1"/>
          <dgm:bulletEnabled val="1"/>
        </dgm:presLayoutVars>
      </dgm:prSet>
      <dgm:spPr/>
    </dgm:pt>
    <dgm:pt modelId="{E5F8B5C6-B399-994A-9C27-A0A5558F55FA}" type="pres">
      <dgm:prSet presAssocID="{0B568EC2-5D2A-4B00-8047-B7832F245B44}" presName="negSibTrans" presStyleCnt="0"/>
      <dgm:spPr/>
    </dgm:pt>
    <dgm:pt modelId="{5B4F9D2A-19B9-4E42-B89D-C16CB284FB85}" type="pres">
      <dgm:prSet presAssocID="{D71FC021-6A65-44D1-95B9-0E6C89079866}" presName="composite" presStyleCnt="0"/>
      <dgm:spPr/>
    </dgm:pt>
    <dgm:pt modelId="{78C8734B-A327-C145-8024-CF45BC87C53C}" type="pres">
      <dgm:prSet presAssocID="{D71FC021-6A65-44D1-95B9-0E6C89079866}" presName="Child" presStyleLbl="revTx" presStyleIdx="5" presStyleCnt="10">
        <dgm:presLayoutVars>
          <dgm:chMax val="0"/>
          <dgm:chPref val="0"/>
          <dgm:bulletEnabled val="1"/>
        </dgm:presLayoutVars>
      </dgm:prSet>
      <dgm:spPr/>
    </dgm:pt>
    <dgm:pt modelId="{A647B817-8BD4-DA43-9378-55CE8F0D885C}" type="pres">
      <dgm:prSet presAssocID="{9B090D9D-470E-46E2-AABB-0368A52481AA}" presName="sibTrans" presStyleCnt="0"/>
      <dgm:spPr/>
    </dgm:pt>
    <dgm:pt modelId="{DA0F4CC9-EF17-EA40-80CB-BD3F3421E41E}" type="pres">
      <dgm:prSet presAssocID="{5EDA317F-AB2E-47DE-BA46-16FA60C3C561}" presName="ParentComposite" presStyleCnt="0"/>
      <dgm:spPr/>
    </dgm:pt>
    <dgm:pt modelId="{5E28B326-ECAA-A442-BFEF-6DA1B0569E7C}" type="pres">
      <dgm:prSet presAssocID="{5EDA317F-AB2E-47DE-BA46-16FA60C3C561}" presName="Chord" presStyleLbl="bgShp" presStyleIdx="3" presStyleCnt="5"/>
      <dgm:spPr/>
    </dgm:pt>
    <dgm:pt modelId="{AF0E595F-CC37-CF47-BFAB-EE8A85295337}" type="pres">
      <dgm:prSet presAssocID="{5EDA317F-AB2E-47DE-BA46-16FA60C3C561}" presName="Pie" presStyleLbl="alignNode1" presStyleIdx="3" presStyleCnt="5"/>
      <dgm:spPr/>
    </dgm:pt>
    <dgm:pt modelId="{AFAAA257-6CC8-0340-895E-499860336113}" type="pres">
      <dgm:prSet presAssocID="{5EDA317F-AB2E-47DE-BA46-16FA60C3C561}" presName="Parent" presStyleLbl="revTx" presStyleIdx="6" presStyleCnt="10">
        <dgm:presLayoutVars>
          <dgm:chMax val="1"/>
          <dgm:chPref val="1"/>
          <dgm:bulletEnabled val="1"/>
        </dgm:presLayoutVars>
      </dgm:prSet>
      <dgm:spPr/>
    </dgm:pt>
    <dgm:pt modelId="{14FB6169-3C66-7C4F-8367-C25F7BCBEFD4}" type="pres">
      <dgm:prSet presAssocID="{A46A41DD-2CA4-4800-8F85-546ABB24ED07}" presName="negSibTrans" presStyleCnt="0"/>
      <dgm:spPr/>
    </dgm:pt>
    <dgm:pt modelId="{762A4EC2-247C-9B4C-BBF6-BDF57873A8D5}" type="pres">
      <dgm:prSet presAssocID="{5EDA317F-AB2E-47DE-BA46-16FA60C3C561}" presName="composite" presStyleCnt="0"/>
      <dgm:spPr/>
    </dgm:pt>
    <dgm:pt modelId="{05DB0EC1-5BD4-CD40-AEA0-C04A274F3279}" type="pres">
      <dgm:prSet presAssocID="{5EDA317F-AB2E-47DE-BA46-16FA60C3C561}" presName="Child" presStyleLbl="revTx" presStyleIdx="7" presStyleCnt="10">
        <dgm:presLayoutVars>
          <dgm:chMax val="0"/>
          <dgm:chPref val="0"/>
          <dgm:bulletEnabled val="1"/>
        </dgm:presLayoutVars>
      </dgm:prSet>
      <dgm:spPr/>
    </dgm:pt>
    <dgm:pt modelId="{C1C9DE05-150F-0B42-B052-8EC192467161}" type="pres">
      <dgm:prSet presAssocID="{A75B061E-69EA-487C-8330-1430DA0F139D}" presName="sibTrans" presStyleCnt="0"/>
      <dgm:spPr/>
    </dgm:pt>
    <dgm:pt modelId="{DB9518DA-BE0E-FE41-93A1-E1DFED51015B}" type="pres">
      <dgm:prSet presAssocID="{7B2FF309-5120-45E2-ACC8-F8FAA9DBDA55}" presName="ParentComposite" presStyleCnt="0"/>
      <dgm:spPr/>
    </dgm:pt>
    <dgm:pt modelId="{63D8BCD9-A774-F24D-9FBF-F98B1901D11E}" type="pres">
      <dgm:prSet presAssocID="{7B2FF309-5120-45E2-ACC8-F8FAA9DBDA55}" presName="Chord" presStyleLbl="bgShp" presStyleIdx="4" presStyleCnt="5"/>
      <dgm:spPr/>
    </dgm:pt>
    <dgm:pt modelId="{60D5F944-7201-8946-A882-A7BC38B151C0}" type="pres">
      <dgm:prSet presAssocID="{7B2FF309-5120-45E2-ACC8-F8FAA9DBDA55}" presName="Pie" presStyleLbl="alignNode1" presStyleIdx="4" presStyleCnt="5"/>
      <dgm:spPr/>
    </dgm:pt>
    <dgm:pt modelId="{425F276C-D364-9A4F-A9E5-1A108D1AE8C4}" type="pres">
      <dgm:prSet presAssocID="{7B2FF309-5120-45E2-ACC8-F8FAA9DBDA55}" presName="Parent" presStyleLbl="revTx" presStyleIdx="8" presStyleCnt="10">
        <dgm:presLayoutVars>
          <dgm:chMax val="1"/>
          <dgm:chPref val="1"/>
          <dgm:bulletEnabled val="1"/>
        </dgm:presLayoutVars>
      </dgm:prSet>
      <dgm:spPr/>
    </dgm:pt>
    <dgm:pt modelId="{F68E6049-4648-C64F-B04F-847D7A9B27BB}" type="pres">
      <dgm:prSet presAssocID="{F94C628D-62C1-4AF5-B102-2A2AA7FD22DE}" presName="negSibTrans" presStyleCnt="0"/>
      <dgm:spPr/>
    </dgm:pt>
    <dgm:pt modelId="{7E85484F-B4EB-AF41-81F4-9F22F0B9891D}" type="pres">
      <dgm:prSet presAssocID="{7B2FF309-5120-45E2-ACC8-F8FAA9DBDA55}" presName="composite" presStyleCnt="0"/>
      <dgm:spPr/>
    </dgm:pt>
    <dgm:pt modelId="{2CE57406-6EBD-D246-97A4-4ED75AC15227}" type="pres">
      <dgm:prSet presAssocID="{7B2FF309-5120-45E2-ACC8-F8FAA9DBDA55}" presName="Child" presStyleLbl="revTx" presStyleIdx="9" presStyleCnt="10">
        <dgm:presLayoutVars>
          <dgm:chMax val="0"/>
          <dgm:chPref val="0"/>
          <dgm:bulletEnabled val="1"/>
        </dgm:presLayoutVars>
      </dgm:prSet>
      <dgm:spPr/>
    </dgm:pt>
  </dgm:ptLst>
  <dgm:cxnLst>
    <dgm:cxn modelId="{9E967D04-A7AC-2840-A07C-D9EE133C7DA8}" type="presOf" srcId="{D07AD3FD-84FF-467E-9693-752776549C61}" destId="{2169F418-F527-F548-BD99-EFE91B31A57B}" srcOrd="0" destOrd="0" presId="urn:microsoft.com/office/officeart/2009/3/layout/PieProcess"/>
    <dgm:cxn modelId="{2B402106-D86B-5D49-94E0-CD85001074EB}" type="presOf" srcId="{5EDA317F-AB2E-47DE-BA46-16FA60C3C561}" destId="{AFAAA257-6CC8-0340-895E-499860336113}" srcOrd="0" destOrd="0" presId="urn:microsoft.com/office/officeart/2009/3/layout/PieProcess"/>
    <dgm:cxn modelId="{8CA01D09-A75C-4E4D-B95D-45B81B5BBBBA}" type="presOf" srcId="{7B2FF309-5120-45E2-ACC8-F8FAA9DBDA55}" destId="{425F276C-D364-9A4F-A9E5-1A108D1AE8C4}" srcOrd="0" destOrd="0" presId="urn:microsoft.com/office/officeart/2009/3/layout/PieProcess"/>
    <dgm:cxn modelId="{B0C4FA0B-FCF7-8443-8C50-5F20998ADF05}" type="presOf" srcId="{D71FC021-6A65-44D1-95B9-0E6C89079866}" destId="{2D4F4EE9-DA47-EE4B-88B3-4748A224034B}" srcOrd="0" destOrd="0" presId="urn:microsoft.com/office/officeart/2009/3/layout/PieProcess"/>
    <dgm:cxn modelId="{B3670A0D-08AD-D44D-BB39-2C17F3FA5C83}" type="presOf" srcId="{EE155DB2-6788-4019-961C-F8B89C275CE8}" destId="{2CE57406-6EBD-D246-97A4-4ED75AC15227}" srcOrd="0" destOrd="0" presId="urn:microsoft.com/office/officeart/2009/3/layout/PieProcess"/>
    <dgm:cxn modelId="{188FE125-7EC8-7545-A24E-F405D8677F59}" type="presOf" srcId="{55C0B14E-AEA6-48D3-A387-ED4A3A3BF840}" destId="{63616FBF-6BCD-1E4D-91DE-3904B79A268D}" srcOrd="0" destOrd="0" presId="urn:microsoft.com/office/officeart/2009/3/layout/Pie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8AD13A8B-5BA6-184B-A992-F54CE58BD309}" type="presOf" srcId="{F757DBC8-3670-4122-937A-47DB91C0F3FE}" destId="{05DB0EC1-5BD4-CD40-AEA0-C04A274F3279}" srcOrd="0" destOrd="0" presId="urn:microsoft.com/office/officeart/2009/3/layout/PieProcess"/>
    <dgm:cxn modelId="{74AE2196-A474-5F4B-9D95-3E77E898B260}" type="presOf" srcId="{349299C9-846E-4827-813A-349CCCE20782}" destId="{34FCD9E5-B202-184E-9738-1FE7D2DE5247}" srcOrd="0" destOrd="0" presId="urn:microsoft.com/office/officeart/2009/3/layout/PieProcess"/>
    <dgm:cxn modelId="{8E797696-26EF-7A43-AEBE-82CC92C79DED}" type="presOf" srcId="{AACEAFD5-63CF-4AFC-B46F-BE086C5D447C}" destId="{54BD2F78-C9E9-8741-8337-42B2E8135D00}" srcOrd="0" destOrd="0" presId="urn:microsoft.com/office/officeart/2009/3/layout/PieProcess"/>
    <dgm:cxn modelId="{53239C96-427C-420B-95DC-546F3B30ED65}" srcId="{55C0B14E-AEA6-48D3-A387-ED4A3A3BF840}" destId="{D71FC021-6A65-44D1-95B9-0E6C89079866}" srcOrd="2" destOrd="0" parTransId="{862AAE39-3AAD-40E3-BA20-90187BD73242}" sibTransId="{9B090D9D-470E-46E2-AABB-0368A52481AA}"/>
    <dgm:cxn modelId="{5C146D9C-3AF5-454B-867F-C18CC6247393}" type="presOf" srcId="{4A6BB192-9983-4F48-BBC5-6E384EED7EC5}" destId="{78C8734B-A327-C145-8024-CF45BC87C53C}" srcOrd="0" destOrd="0" presId="urn:microsoft.com/office/officeart/2009/3/layout/PieProcess"/>
    <dgm:cxn modelId="{AE101ABC-7EA3-4444-A576-8AB15A371C84}" srcId="{55C0B14E-AEA6-48D3-A387-ED4A3A3BF840}" destId="{AACEAFD5-63CF-4AFC-B46F-BE086C5D447C}" srcOrd="0" destOrd="0" parTransId="{7A0BD8EC-BB4A-4912-A54E-6F39B681264E}" sibTransId="{7A8D4B4D-06E9-4958-810D-A6226B6AC588}"/>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C026DEE2-80EC-FE43-8E35-739708C933A4}" type="presOf" srcId="{5D70EFF5-8B31-4A1F-AE44-51E4CF0013EB}" destId="{DAFC222A-31AD-B044-B80F-EBA8B5CFA008}" srcOrd="0" destOrd="0" presId="urn:microsoft.com/office/officeart/2009/3/layout/PieProcess"/>
    <dgm:cxn modelId="{E3115EEA-DE9C-4F06-B8B3-BEB263D5F2B1}" srcId="{D71FC021-6A65-44D1-95B9-0E6C89079866}" destId="{4A6BB192-9983-4F48-BBC5-6E384EED7EC5}" srcOrd="0" destOrd="0" parTransId="{230A6E4A-6CED-4DC0-AEFE-6859FE07B658}" sibTransId="{0B568EC2-5D2A-4B00-8047-B7832F245B44}"/>
    <dgm:cxn modelId="{F45D3314-CA71-9D45-81AA-8E6EB83D6D5F}" type="presParOf" srcId="{63616FBF-6BCD-1E4D-91DE-3904B79A268D}" destId="{819F7B56-8C5A-8C4B-9339-8F049E7CD3CC}" srcOrd="0" destOrd="0" presId="urn:microsoft.com/office/officeart/2009/3/layout/PieProcess"/>
    <dgm:cxn modelId="{E6381BB8-7543-1C4F-A912-BE466320AF19}" type="presParOf" srcId="{819F7B56-8C5A-8C4B-9339-8F049E7CD3CC}" destId="{9289C13D-2B25-C744-AE22-5D5AC2A43B91}" srcOrd="0" destOrd="0" presId="urn:microsoft.com/office/officeart/2009/3/layout/PieProcess"/>
    <dgm:cxn modelId="{3E8F857D-0B02-534B-8DDE-4BF1DBD55312}" type="presParOf" srcId="{819F7B56-8C5A-8C4B-9339-8F049E7CD3CC}" destId="{90AA08EE-1528-224D-A0D4-2FB4E795EA36}" srcOrd="1" destOrd="0" presId="urn:microsoft.com/office/officeart/2009/3/layout/PieProcess"/>
    <dgm:cxn modelId="{AFA5ADB3-C39B-9245-88E9-C34F0ED3E60F}" type="presParOf" srcId="{819F7B56-8C5A-8C4B-9339-8F049E7CD3CC}" destId="{54BD2F78-C9E9-8741-8337-42B2E8135D00}" srcOrd="2" destOrd="0" presId="urn:microsoft.com/office/officeart/2009/3/layout/PieProcess"/>
    <dgm:cxn modelId="{A6BC641C-6E21-DC4A-BCCD-92145F981D0B}" type="presParOf" srcId="{63616FBF-6BCD-1E4D-91DE-3904B79A268D}" destId="{0C8B6DE6-E2CA-2445-BD89-7E03659FB0AB}" srcOrd="1" destOrd="0" presId="urn:microsoft.com/office/officeart/2009/3/layout/PieProcess"/>
    <dgm:cxn modelId="{D7752BFE-7928-1C41-8B9B-5EE127792EA1}" type="presParOf" srcId="{63616FBF-6BCD-1E4D-91DE-3904B79A268D}" destId="{BA4DF074-4F48-FE47-8686-92AC7987D1F8}" srcOrd="2" destOrd="0" presId="urn:microsoft.com/office/officeart/2009/3/layout/PieProcess"/>
    <dgm:cxn modelId="{FF14C02A-74FE-5948-B955-A30F998D4E99}" type="presParOf" srcId="{BA4DF074-4F48-FE47-8686-92AC7987D1F8}" destId="{34FCD9E5-B202-184E-9738-1FE7D2DE5247}" srcOrd="0" destOrd="0" presId="urn:microsoft.com/office/officeart/2009/3/layout/PieProcess"/>
    <dgm:cxn modelId="{EED96028-7B2F-7240-A908-84083AA16F9E}" type="presParOf" srcId="{63616FBF-6BCD-1E4D-91DE-3904B79A268D}" destId="{7E074141-759B-9F4E-98A5-105DFA8B5C32}" srcOrd="3" destOrd="0" presId="urn:microsoft.com/office/officeart/2009/3/layout/PieProcess"/>
    <dgm:cxn modelId="{2566AB79-2B92-254D-9AC5-155A0E0E8003}" type="presParOf" srcId="{63616FBF-6BCD-1E4D-91DE-3904B79A268D}" destId="{FB8CD429-F087-0844-81BC-ABA441E0206E}" srcOrd="4" destOrd="0" presId="urn:microsoft.com/office/officeart/2009/3/layout/PieProcess"/>
    <dgm:cxn modelId="{C29BB966-3175-E54F-A8F8-8486C2F15832}" type="presParOf" srcId="{FB8CD429-F087-0844-81BC-ABA441E0206E}" destId="{C1728417-F9B7-DC4E-9732-D50D3D095950}" srcOrd="0" destOrd="0" presId="urn:microsoft.com/office/officeart/2009/3/layout/PieProcess"/>
    <dgm:cxn modelId="{8D2F6EBD-2FE8-F044-BB49-12C9449288B2}" type="presParOf" srcId="{FB8CD429-F087-0844-81BC-ABA441E0206E}" destId="{BB1223D4-3DC5-7A48-93AF-9FC21761E5AE}" srcOrd="1" destOrd="0" presId="urn:microsoft.com/office/officeart/2009/3/layout/PieProcess"/>
    <dgm:cxn modelId="{56937647-0B95-B749-B94A-C9A9FA890171}" type="presParOf" srcId="{FB8CD429-F087-0844-81BC-ABA441E0206E}" destId="{2169F418-F527-F548-BD99-EFE91B31A57B}" srcOrd="2" destOrd="0" presId="urn:microsoft.com/office/officeart/2009/3/layout/PieProcess"/>
    <dgm:cxn modelId="{84F68DEF-AD82-184B-8083-16217DCF48CF}" type="presParOf" srcId="{63616FBF-6BCD-1E4D-91DE-3904B79A268D}" destId="{D8CD2577-65FE-2D4F-9233-6F436E353D2A}" srcOrd="5" destOrd="0" presId="urn:microsoft.com/office/officeart/2009/3/layout/PieProcess"/>
    <dgm:cxn modelId="{12E04017-F0FC-7C4D-B02C-45DB492BBB1F}" type="presParOf" srcId="{63616FBF-6BCD-1E4D-91DE-3904B79A268D}" destId="{73C2AFBB-E7BD-FD43-975D-FCBE92ACF2C6}" srcOrd="6" destOrd="0" presId="urn:microsoft.com/office/officeart/2009/3/layout/PieProcess"/>
    <dgm:cxn modelId="{3AB55964-A7E9-054F-B8C5-8AE9A1E9B3DD}" type="presParOf" srcId="{73C2AFBB-E7BD-FD43-975D-FCBE92ACF2C6}" destId="{DAFC222A-31AD-B044-B80F-EBA8B5CFA008}" srcOrd="0" destOrd="0" presId="urn:microsoft.com/office/officeart/2009/3/layout/PieProcess"/>
    <dgm:cxn modelId="{D10AB885-922B-DD45-9550-E4B722043E6E}" type="presParOf" srcId="{63616FBF-6BCD-1E4D-91DE-3904B79A268D}" destId="{B3501564-9261-424D-A358-99A62C6A747F}" srcOrd="7" destOrd="0" presId="urn:microsoft.com/office/officeart/2009/3/layout/PieProcess"/>
    <dgm:cxn modelId="{8BDED59E-8601-DE49-BCB8-E85EB3EE5E3D}" type="presParOf" srcId="{63616FBF-6BCD-1E4D-91DE-3904B79A268D}" destId="{49BEFFD5-E526-B142-AA1B-4E157BF7850D}" srcOrd="8" destOrd="0" presId="urn:microsoft.com/office/officeart/2009/3/layout/PieProcess"/>
    <dgm:cxn modelId="{9A079D1F-D325-7B42-8D83-DDFCA360C6A7}" type="presParOf" srcId="{49BEFFD5-E526-B142-AA1B-4E157BF7850D}" destId="{15C78F0D-7969-8A46-BDD1-B440939AE5AC}" srcOrd="0" destOrd="0" presId="urn:microsoft.com/office/officeart/2009/3/layout/PieProcess"/>
    <dgm:cxn modelId="{2C17D6D5-7EA4-0741-B2ED-A71D0412C348}" type="presParOf" srcId="{49BEFFD5-E526-B142-AA1B-4E157BF7850D}" destId="{2D87CD89-9CA9-E343-9EAE-3BF75BC78F22}" srcOrd="1" destOrd="0" presId="urn:microsoft.com/office/officeart/2009/3/layout/PieProcess"/>
    <dgm:cxn modelId="{441BD421-A983-9B4B-98E3-ECD07D524C8B}" type="presParOf" srcId="{49BEFFD5-E526-B142-AA1B-4E157BF7850D}" destId="{2D4F4EE9-DA47-EE4B-88B3-4748A224034B}" srcOrd="2" destOrd="0" presId="urn:microsoft.com/office/officeart/2009/3/layout/PieProcess"/>
    <dgm:cxn modelId="{E76DCA79-1BFE-454A-A7D2-532FA45C6F28}" type="presParOf" srcId="{63616FBF-6BCD-1E4D-91DE-3904B79A268D}" destId="{E5F8B5C6-B399-994A-9C27-A0A5558F55FA}" srcOrd="9" destOrd="0" presId="urn:microsoft.com/office/officeart/2009/3/layout/PieProcess"/>
    <dgm:cxn modelId="{D644AC56-1FBB-8D48-8428-32ABC7E9AB85}" type="presParOf" srcId="{63616FBF-6BCD-1E4D-91DE-3904B79A268D}" destId="{5B4F9D2A-19B9-4E42-B89D-C16CB284FB85}" srcOrd="10" destOrd="0" presId="urn:microsoft.com/office/officeart/2009/3/layout/PieProcess"/>
    <dgm:cxn modelId="{6B4FBED0-6582-7E47-9E98-B4AC11845107}" type="presParOf" srcId="{5B4F9D2A-19B9-4E42-B89D-C16CB284FB85}" destId="{78C8734B-A327-C145-8024-CF45BC87C53C}" srcOrd="0" destOrd="0" presId="urn:microsoft.com/office/officeart/2009/3/layout/PieProcess"/>
    <dgm:cxn modelId="{3030CE54-4A27-2241-90B0-77FE6E499533}" type="presParOf" srcId="{63616FBF-6BCD-1E4D-91DE-3904B79A268D}" destId="{A647B817-8BD4-DA43-9378-55CE8F0D885C}" srcOrd="11" destOrd="0" presId="urn:microsoft.com/office/officeart/2009/3/layout/PieProcess"/>
    <dgm:cxn modelId="{D28A0F52-2F5C-964A-A4AE-F73206BCB945}" type="presParOf" srcId="{63616FBF-6BCD-1E4D-91DE-3904B79A268D}" destId="{DA0F4CC9-EF17-EA40-80CB-BD3F3421E41E}" srcOrd="12" destOrd="0" presId="urn:microsoft.com/office/officeart/2009/3/layout/PieProcess"/>
    <dgm:cxn modelId="{5C684A61-FF7A-AB47-992E-2A7F27DBC057}" type="presParOf" srcId="{DA0F4CC9-EF17-EA40-80CB-BD3F3421E41E}" destId="{5E28B326-ECAA-A442-BFEF-6DA1B0569E7C}" srcOrd="0" destOrd="0" presId="urn:microsoft.com/office/officeart/2009/3/layout/PieProcess"/>
    <dgm:cxn modelId="{008520E5-3206-4743-A17E-C8C4D069AF3F}" type="presParOf" srcId="{DA0F4CC9-EF17-EA40-80CB-BD3F3421E41E}" destId="{AF0E595F-CC37-CF47-BFAB-EE8A85295337}" srcOrd="1" destOrd="0" presId="urn:microsoft.com/office/officeart/2009/3/layout/PieProcess"/>
    <dgm:cxn modelId="{77BD155C-CE25-A744-B15E-83E9486091EF}" type="presParOf" srcId="{DA0F4CC9-EF17-EA40-80CB-BD3F3421E41E}" destId="{AFAAA257-6CC8-0340-895E-499860336113}" srcOrd="2" destOrd="0" presId="urn:microsoft.com/office/officeart/2009/3/layout/PieProcess"/>
    <dgm:cxn modelId="{768CA558-F3BF-9E48-B33C-EAF98153442A}" type="presParOf" srcId="{63616FBF-6BCD-1E4D-91DE-3904B79A268D}" destId="{14FB6169-3C66-7C4F-8367-C25F7BCBEFD4}" srcOrd="13" destOrd="0" presId="urn:microsoft.com/office/officeart/2009/3/layout/PieProcess"/>
    <dgm:cxn modelId="{76D5584D-45E1-6F48-A95D-A6FE92DD3D14}" type="presParOf" srcId="{63616FBF-6BCD-1E4D-91DE-3904B79A268D}" destId="{762A4EC2-247C-9B4C-BBF6-BDF57873A8D5}" srcOrd="14" destOrd="0" presId="urn:microsoft.com/office/officeart/2009/3/layout/PieProcess"/>
    <dgm:cxn modelId="{1CF8E179-25C9-3346-96D8-1300C1B79D31}" type="presParOf" srcId="{762A4EC2-247C-9B4C-BBF6-BDF57873A8D5}" destId="{05DB0EC1-5BD4-CD40-AEA0-C04A274F3279}" srcOrd="0" destOrd="0" presId="urn:microsoft.com/office/officeart/2009/3/layout/PieProcess"/>
    <dgm:cxn modelId="{EC1F5AB5-EC33-274E-8E13-164BAFAFA1A0}" type="presParOf" srcId="{63616FBF-6BCD-1E4D-91DE-3904B79A268D}" destId="{C1C9DE05-150F-0B42-B052-8EC192467161}" srcOrd="15" destOrd="0" presId="urn:microsoft.com/office/officeart/2009/3/layout/PieProcess"/>
    <dgm:cxn modelId="{004FB623-B01E-FF47-9243-DED765A13683}" type="presParOf" srcId="{63616FBF-6BCD-1E4D-91DE-3904B79A268D}" destId="{DB9518DA-BE0E-FE41-93A1-E1DFED51015B}" srcOrd="16" destOrd="0" presId="urn:microsoft.com/office/officeart/2009/3/layout/PieProcess"/>
    <dgm:cxn modelId="{6FA96025-D994-5C48-9947-3F5589CDAD23}" type="presParOf" srcId="{DB9518DA-BE0E-FE41-93A1-E1DFED51015B}" destId="{63D8BCD9-A774-F24D-9FBF-F98B1901D11E}" srcOrd="0" destOrd="0" presId="urn:microsoft.com/office/officeart/2009/3/layout/PieProcess"/>
    <dgm:cxn modelId="{73801900-57F8-914E-8907-73E034324865}" type="presParOf" srcId="{DB9518DA-BE0E-FE41-93A1-E1DFED51015B}" destId="{60D5F944-7201-8946-A882-A7BC38B151C0}" srcOrd="1" destOrd="0" presId="urn:microsoft.com/office/officeart/2009/3/layout/PieProcess"/>
    <dgm:cxn modelId="{2418128B-019E-A74C-807D-E6535225CAC5}" type="presParOf" srcId="{DB9518DA-BE0E-FE41-93A1-E1DFED51015B}" destId="{425F276C-D364-9A4F-A9E5-1A108D1AE8C4}" srcOrd="2" destOrd="0" presId="urn:microsoft.com/office/officeart/2009/3/layout/PieProcess"/>
    <dgm:cxn modelId="{700D4E84-6CFE-9E47-AFA0-9744B1D04A36}" type="presParOf" srcId="{63616FBF-6BCD-1E4D-91DE-3904B79A268D}" destId="{F68E6049-4648-C64F-B04F-847D7A9B27BB}" srcOrd="17" destOrd="0" presId="urn:microsoft.com/office/officeart/2009/3/layout/PieProcess"/>
    <dgm:cxn modelId="{8433EBB1-04DF-8F48-A423-0C54906BB495}" type="presParOf" srcId="{63616FBF-6BCD-1E4D-91DE-3904B79A268D}" destId="{7E85484F-B4EB-AF41-81F4-9F22F0B9891D}" srcOrd="18" destOrd="0" presId="urn:microsoft.com/office/officeart/2009/3/layout/PieProcess"/>
    <dgm:cxn modelId="{6D9ACDF9-E59D-1144-94C2-27BCF7367C25}" type="presParOf" srcId="{7E85484F-B4EB-AF41-81F4-9F22F0B9891D}" destId="{2CE57406-6EBD-D246-97A4-4ED75AC15227}"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9C13D-2B25-C744-AE22-5D5AC2A43B91}">
      <dsp:nvSpPr>
        <dsp:cNvPr id="0" name=""/>
        <dsp:cNvSpPr/>
      </dsp:nvSpPr>
      <dsp:spPr>
        <a:xfrm>
          <a:off x="4881" y="277824"/>
          <a:ext cx="692937" cy="692937"/>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A08EE-1528-224D-A0D4-2FB4E795EA36}">
      <dsp:nvSpPr>
        <dsp:cNvPr id="0" name=""/>
        <dsp:cNvSpPr/>
      </dsp:nvSpPr>
      <dsp:spPr>
        <a:xfrm>
          <a:off x="74175" y="347118"/>
          <a:ext cx="554350" cy="554350"/>
        </a:xfrm>
        <a:prstGeom prst="pie">
          <a:avLst>
            <a:gd name="adj1" fmla="val 14040000"/>
            <a:gd name="adj2" fmla="val 162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4BD2F78-C9E9-8741-8337-42B2E8135D00}">
      <dsp:nvSpPr>
        <dsp:cNvPr id="0" name=""/>
        <dsp:cNvSpPr/>
      </dsp:nvSpPr>
      <dsp:spPr>
        <a:xfrm rot="16200000">
          <a:off x="-791996" y="1836934"/>
          <a:ext cx="2009518" cy="41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89000">
            <a:lnSpc>
              <a:spcPct val="90000"/>
            </a:lnSpc>
            <a:spcBef>
              <a:spcPct val="0"/>
            </a:spcBef>
            <a:spcAft>
              <a:spcPct val="35000"/>
            </a:spcAft>
            <a:buNone/>
          </a:pPr>
          <a:r>
            <a:rPr lang="en-US" sz="2000" b="1" kern="1200" dirty="0"/>
            <a:t>FEB 20XX</a:t>
          </a:r>
        </a:p>
      </dsp:txBody>
      <dsp:txXfrm>
        <a:off x="-791996" y="1836934"/>
        <a:ext cx="2009518" cy="415762"/>
      </dsp:txXfrm>
    </dsp:sp>
    <dsp:sp modelId="{34FCD9E5-B202-184E-9738-1FE7D2DE5247}">
      <dsp:nvSpPr>
        <dsp:cNvPr id="0" name=""/>
        <dsp:cNvSpPr/>
      </dsp:nvSpPr>
      <dsp:spPr>
        <a:xfrm>
          <a:off x="489937" y="277824"/>
          <a:ext cx="1385875" cy="277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ZA" sz="1800" kern="1200" dirty="0"/>
            <a:t>Draft plans</a:t>
          </a:r>
          <a:endParaRPr lang="en-US" sz="1800" kern="1200" dirty="0"/>
        </a:p>
      </dsp:txBody>
      <dsp:txXfrm>
        <a:off x="489937" y="277824"/>
        <a:ext cx="1385875" cy="2771750"/>
      </dsp:txXfrm>
    </dsp:sp>
    <dsp:sp modelId="{C1728417-F9B7-DC4E-9732-D50D3D095950}">
      <dsp:nvSpPr>
        <dsp:cNvPr id="0" name=""/>
        <dsp:cNvSpPr/>
      </dsp:nvSpPr>
      <dsp:spPr>
        <a:xfrm>
          <a:off x="2262032" y="277824"/>
          <a:ext cx="692937" cy="692937"/>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223D4-3DC5-7A48-93AF-9FC21761E5AE}">
      <dsp:nvSpPr>
        <dsp:cNvPr id="0" name=""/>
        <dsp:cNvSpPr/>
      </dsp:nvSpPr>
      <dsp:spPr>
        <a:xfrm>
          <a:off x="2331326" y="347118"/>
          <a:ext cx="554350" cy="554350"/>
        </a:xfrm>
        <a:prstGeom prst="pie">
          <a:avLst>
            <a:gd name="adj1" fmla="val 11880000"/>
            <a:gd name="adj2" fmla="val 162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169F418-F527-F548-BD99-EFE91B31A57B}">
      <dsp:nvSpPr>
        <dsp:cNvPr id="0" name=""/>
        <dsp:cNvSpPr/>
      </dsp:nvSpPr>
      <dsp:spPr>
        <a:xfrm rot="16200000">
          <a:off x="1465154" y="1836934"/>
          <a:ext cx="2009518" cy="41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89000">
            <a:lnSpc>
              <a:spcPct val="90000"/>
            </a:lnSpc>
            <a:spcBef>
              <a:spcPct val="0"/>
            </a:spcBef>
            <a:spcAft>
              <a:spcPct val="35000"/>
            </a:spcAft>
            <a:buNone/>
          </a:pPr>
          <a:r>
            <a:rPr lang="en-US" sz="2000" b="1" kern="1200" dirty="0"/>
            <a:t>MAR 20XX</a:t>
          </a:r>
        </a:p>
      </dsp:txBody>
      <dsp:txXfrm>
        <a:off x="1465154" y="1836934"/>
        <a:ext cx="2009518" cy="415762"/>
      </dsp:txXfrm>
    </dsp:sp>
    <dsp:sp modelId="{DAFC222A-31AD-B044-B80F-EBA8B5CFA008}">
      <dsp:nvSpPr>
        <dsp:cNvPr id="0" name=""/>
        <dsp:cNvSpPr/>
      </dsp:nvSpPr>
      <dsp:spPr>
        <a:xfrm>
          <a:off x="2747089" y="277824"/>
          <a:ext cx="1385875" cy="277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ZA" sz="1800" kern="1200" dirty="0"/>
            <a:t>Run focus groups</a:t>
          </a:r>
          <a:endParaRPr lang="en-US" sz="1800" kern="1200" dirty="0"/>
        </a:p>
      </dsp:txBody>
      <dsp:txXfrm>
        <a:off x="2747089" y="277824"/>
        <a:ext cx="1385875" cy="2771750"/>
      </dsp:txXfrm>
    </dsp:sp>
    <dsp:sp modelId="{15C78F0D-7969-8A46-BDD1-B440939AE5AC}">
      <dsp:nvSpPr>
        <dsp:cNvPr id="0" name=""/>
        <dsp:cNvSpPr/>
      </dsp:nvSpPr>
      <dsp:spPr>
        <a:xfrm>
          <a:off x="4519184" y="277824"/>
          <a:ext cx="692937" cy="692937"/>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87CD89-9CA9-E343-9EAE-3BF75BC78F22}">
      <dsp:nvSpPr>
        <dsp:cNvPr id="0" name=""/>
        <dsp:cNvSpPr/>
      </dsp:nvSpPr>
      <dsp:spPr>
        <a:xfrm>
          <a:off x="4588478" y="347118"/>
          <a:ext cx="554350" cy="554350"/>
        </a:xfrm>
        <a:prstGeom prst="pie">
          <a:avLst>
            <a:gd name="adj1" fmla="val 9720000"/>
            <a:gd name="adj2" fmla="val 162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D4F4EE9-DA47-EE4B-88B3-4748A224034B}">
      <dsp:nvSpPr>
        <dsp:cNvPr id="0" name=""/>
        <dsp:cNvSpPr/>
      </dsp:nvSpPr>
      <dsp:spPr>
        <a:xfrm rot="16200000">
          <a:off x="3722306" y="1836934"/>
          <a:ext cx="2009518" cy="41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89000">
            <a:lnSpc>
              <a:spcPct val="90000"/>
            </a:lnSpc>
            <a:spcBef>
              <a:spcPct val="0"/>
            </a:spcBef>
            <a:spcAft>
              <a:spcPct val="35000"/>
            </a:spcAft>
            <a:buNone/>
          </a:pPr>
          <a:r>
            <a:rPr lang="en-US" sz="2000" b="1" kern="1200" dirty="0"/>
            <a:t>JULY 20XX</a:t>
          </a:r>
        </a:p>
      </dsp:txBody>
      <dsp:txXfrm>
        <a:off x="3722306" y="1836934"/>
        <a:ext cx="2009518" cy="415762"/>
      </dsp:txXfrm>
    </dsp:sp>
    <dsp:sp modelId="{78C8734B-A327-C145-8024-CF45BC87C53C}">
      <dsp:nvSpPr>
        <dsp:cNvPr id="0" name=""/>
        <dsp:cNvSpPr/>
      </dsp:nvSpPr>
      <dsp:spPr>
        <a:xfrm>
          <a:off x="5004240" y="277824"/>
          <a:ext cx="1385875" cy="277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ZA" sz="1800" kern="1200" dirty="0"/>
            <a:t>Regional launch</a:t>
          </a:r>
          <a:endParaRPr lang="en-US" sz="1800" kern="1200" dirty="0"/>
        </a:p>
      </dsp:txBody>
      <dsp:txXfrm>
        <a:off x="5004240" y="277824"/>
        <a:ext cx="1385875" cy="2771750"/>
      </dsp:txXfrm>
    </dsp:sp>
    <dsp:sp modelId="{5E28B326-ECAA-A442-BFEF-6DA1B0569E7C}">
      <dsp:nvSpPr>
        <dsp:cNvPr id="0" name=""/>
        <dsp:cNvSpPr/>
      </dsp:nvSpPr>
      <dsp:spPr>
        <a:xfrm>
          <a:off x="6776335" y="277824"/>
          <a:ext cx="692937" cy="692937"/>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0E595F-CC37-CF47-BFAB-EE8A85295337}">
      <dsp:nvSpPr>
        <dsp:cNvPr id="0" name=""/>
        <dsp:cNvSpPr/>
      </dsp:nvSpPr>
      <dsp:spPr>
        <a:xfrm>
          <a:off x="6845629" y="347118"/>
          <a:ext cx="554350" cy="554350"/>
        </a:xfrm>
        <a:prstGeom prst="pie">
          <a:avLst>
            <a:gd name="adj1" fmla="val 7560000"/>
            <a:gd name="adj2" fmla="val 162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FAAA257-6CC8-0340-895E-499860336113}">
      <dsp:nvSpPr>
        <dsp:cNvPr id="0" name=""/>
        <dsp:cNvSpPr/>
      </dsp:nvSpPr>
      <dsp:spPr>
        <a:xfrm rot="16200000">
          <a:off x="5979457" y="1836934"/>
          <a:ext cx="2009518" cy="41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89000">
            <a:lnSpc>
              <a:spcPct val="90000"/>
            </a:lnSpc>
            <a:spcBef>
              <a:spcPct val="0"/>
            </a:spcBef>
            <a:spcAft>
              <a:spcPct val="35000"/>
            </a:spcAft>
            <a:buNone/>
          </a:pPr>
          <a:r>
            <a:rPr lang="en-US" sz="2000" b="1" kern="1200" dirty="0"/>
            <a:t>OCT 20XX</a:t>
          </a:r>
        </a:p>
      </dsp:txBody>
      <dsp:txXfrm>
        <a:off x="5979457" y="1836934"/>
        <a:ext cx="2009518" cy="415762"/>
      </dsp:txXfrm>
    </dsp:sp>
    <dsp:sp modelId="{05DB0EC1-5BD4-CD40-AEA0-C04A274F3279}">
      <dsp:nvSpPr>
        <dsp:cNvPr id="0" name=""/>
        <dsp:cNvSpPr/>
      </dsp:nvSpPr>
      <dsp:spPr>
        <a:xfrm>
          <a:off x="7261392" y="277824"/>
          <a:ext cx="1385875" cy="277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ZA" sz="1800" kern="1200" dirty="0"/>
            <a:t>Gather feedback</a:t>
          </a:r>
          <a:endParaRPr lang="en-US" sz="1800" kern="1200" dirty="0"/>
        </a:p>
      </dsp:txBody>
      <dsp:txXfrm>
        <a:off x="7261392" y="277824"/>
        <a:ext cx="1385875" cy="2771750"/>
      </dsp:txXfrm>
    </dsp:sp>
    <dsp:sp modelId="{63D8BCD9-A774-F24D-9FBF-F98B1901D11E}">
      <dsp:nvSpPr>
        <dsp:cNvPr id="0" name=""/>
        <dsp:cNvSpPr/>
      </dsp:nvSpPr>
      <dsp:spPr>
        <a:xfrm>
          <a:off x="9033487" y="277824"/>
          <a:ext cx="692937" cy="692937"/>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D5F944-7201-8946-A882-A7BC38B151C0}">
      <dsp:nvSpPr>
        <dsp:cNvPr id="0" name=""/>
        <dsp:cNvSpPr/>
      </dsp:nvSpPr>
      <dsp:spPr>
        <a:xfrm>
          <a:off x="9102781" y="347118"/>
          <a:ext cx="554350" cy="554350"/>
        </a:xfrm>
        <a:prstGeom prst="pie">
          <a:avLst>
            <a:gd name="adj1" fmla="val 5400000"/>
            <a:gd name="adj2" fmla="val 162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25F276C-D364-9A4F-A9E5-1A108D1AE8C4}">
      <dsp:nvSpPr>
        <dsp:cNvPr id="0" name=""/>
        <dsp:cNvSpPr/>
      </dsp:nvSpPr>
      <dsp:spPr>
        <a:xfrm rot="16200000">
          <a:off x="8236609" y="1836934"/>
          <a:ext cx="2009518" cy="41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889000">
            <a:lnSpc>
              <a:spcPct val="90000"/>
            </a:lnSpc>
            <a:spcBef>
              <a:spcPct val="0"/>
            </a:spcBef>
            <a:spcAft>
              <a:spcPct val="35000"/>
            </a:spcAft>
            <a:buNone/>
          </a:pPr>
          <a:r>
            <a:rPr lang="en-US" sz="2000" b="1" kern="1200" dirty="0"/>
            <a:t>DEC 20XX</a:t>
          </a:r>
        </a:p>
      </dsp:txBody>
      <dsp:txXfrm>
        <a:off x="8236609" y="1836934"/>
        <a:ext cx="2009518" cy="415762"/>
      </dsp:txXfrm>
    </dsp:sp>
    <dsp:sp modelId="{2CE57406-6EBD-D246-97A4-4ED75AC15227}">
      <dsp:nvSpPr>
        <dsp:cNvPr id="0" name=""/>
        <dsp:cNvSpPr/>
      </dsp:nvSpPr>
      <dsp:spPr>
        <a:xfrm>
          <a:off x="9518543" y="277824"/>
          <a:ext cx="1385875" cy="2771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ZA" sz="1800" kern="1200" dirty="0"/>
            <a:t>Deliver to client</a:t>
          </a:r>
          <a:endParaRPr lang="en-US" sz="1800" kern="1200" dirty="0"/>
        </a:p>
      </dsp:txBody>
      <dsp:txXfrm>
        <a:off x="9518543" y="277824"/>
        <a:ext cx="1385875" cy="2771750"/>
      </dsp:txXfrm>
    </dsp:sp>
  </dsp:spTree>
</dsp:drawing>
</file>

<file path=ppt/diagrams/layout1.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40AF0F-3FEE-01FF-244A-583D2678E9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394BD2-FB07-6BE5-14A7-9317D32FE4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881928-E8D9-4594-B8CC-F23CD53BEDB1}" type="datetimeFigureOut">
              <a:rPr lang="en-US" smtClean="0"/>
              <a:t>10/30/2023</a:t>
            </a:fld>
            <a:endParaRPr lang="en-US" dirty="0"/>
          </a:p>
        </p:txBody>
      </p:sp>
      <p:sp>
        <p:nvSpPr>
          <p:cNvPr id="4" name="Footer Placeholder 3">
            <a:extLst>
              <a:ext uri="{FF2B5EF4-FFF2-40B4-BE49-F238E27FC236}">
                <a16:creationId xmlns:a16="http://schemas.microsoft.com/office/drawing/2014/main" id="{26E9B748-BAEC-0E0D-D6C5-A509216719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F67076-2AEF-6C68-451E-B25DF19F25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B294AF-8202-457A-9F17-878C94DD111E}" type="slidenum">
              <a:rPr lang="en-US" smtClean="0"/>
              <a:t>‹#›</a:t>
            </a:fld>
            <a:endParaRPr lang="en-US" dirty="0"/>
          </a:p>
        </p:txBody>
      </p:sp>
    </p:spTree>
    <p:extLst>
      <p:ext uri="{BB962C8B-B14F-4D97-AF65-F5344CB8AC3E}">
        <p14:creationId xmlns:p14="http://schemas.microsoft.com/office/powerpoint/2010/main" val="3958483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10/30/2023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a:t>
            </a:fld>
            <a:endParaRPr lang="en-US" dirty="0"/>
          </a:p>
        </p:txBody>
      </p:sp>
    </p:spTree>
    <p:extLst>
      <p:ext uri="{BB962C8B-B14F-4D97-AF65-F5344CB8AC3E}">
        <p14:creationId xmlns:p14="http://schemas.microsoft.com/office/powerpoint/2010/main" val="1024212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dirty="0"/>
          </a:p>
        </p:txBody>
      </p:sp>
    </p:spTree>
    <p:extLst>
      <p:ext uri="{BB962C8B-B14F-4D97-AF65-F5344CB8AC3E}">
        <p14:creationId xmlns:p14="http://schemas.microsoft.com/office/powerpoint/2010/main" val="2193839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3278755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1939899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489119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82076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406949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1720119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dirty="0"/>
          </a:p>
        </p:txBody>
      </p:sp>
    </p:spTree>
    <p:extLst>
      <p:ext uri="{BB962C8B-B14F-4D97-AF65-F5344CB8AC3E}">
        <p14:creationId xmlns:p14="http://schemas.microsoft.com/office/powerpoint/2010/main" val="2064276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18</a:t>
            </a:fld>
            <a:endParaRPr lang="en-US" dirty="0"/>
          </a:p>
        </p:txBody>
      </p:sp>
    </p:spTree>
    <p:extLst>
      <p:ext uri="{BB962C8B-B14F-4D97-AF65-F5344CB8AC3E}">
        <p14:creationId xmlns:p14="http://schemas.microsoft.com/office/powerpoint/2010/main" val="1320206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19</a:t>
            </a:fld>
            <a:endParaRPr lang="en-US" dirty="0"/>
          </a:p>
        </p:txBody>
      </p:sp>
    </p:spTree>
    <p:extLst>
      <p:ext uri="{BB962C8B-B14F-4D97-AF65-F5344CB8AC3E}">
        <p14:creationId xmlns:p14="http://schemas.microsoft.com/office/powerpoint/2010/main" val="2183219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a:t>
            </a:fld>
            <a:endParaRPr lang="en-US" dirty="0"/>
          </a:p>
        </p:txBody>
      </p:sp>
    </p:spTree>
    <p:extLst>
      <p:ext uri="{BB962C8B-B14F-4D97-AF65-F5344CB8AC3E}">
        <p14:creationId xmlns:p14="http://schemas.microsoft.com/office/powerpoint/2010/main" val="3904286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20</a:t>
            </a:fld>
            <a:endParaRPr lang="en-US" dirty="0"/>
          </a:p>
        </p:txBody>
      </p:sp>
    </p:spTree>
    <p:extLst>
      <p:ext uri="{BB962C8B-B14F-4D97-AF65-F5344CB8AC3E}">
        <p14:creationId xmlns:p14="http://schemas.microsoft.com/office/powerpoint/2010/main" val="199923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21</a:t>
            </a:fld>
            <a:endParaRPr lang="en-US" dirty="0"/>
          </a:p>
        </p:txBody>
      </p:sp>
    </p:spTree>
    <p:extLst>
      <p:ext uri="{BB962C8B-B14F-4D97-AF65-F5344CB8AC3E}">
        <p14:creationId xmlns:p14="http://schemas.microsoft.com/office/powerpoint/2010/main" val="3725237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22</a:t>
            </a:fld>
            <a:endParaRPr lang="en-US" dirty="0"/>
          </a:p>
        </p:txBody>
      </p:sp>
    </p:spTree>
    <p:extLst>
      <p:ext uri="{BB962C8B-B14F-4D97-AF65-F5344CB8AC3E}">
        <p14:creationId xmlns:p14="http://schemas.microsoft.com/office/powerpoint/2010/main" val="273476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572144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769518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322835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075504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358594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824618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278156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 uri="{C183D7F6-B498-43B3-948B-1728B52AA6E4}">
                <adec:decorative xmlns:adec="http://schemas.microsoft.com/office/drawing/2017/decorative" val="1"/>
              </a:ext>
            </a:extLst>
          </p:cNvPr>
          <p:cNvSpPr/>
          <p:nvPr userDrawn="1"/>
        </p:nvSpPr>
        <p:spPr>
          <a:xfrm>
            <a:off x="4114800" y="1499616"/>
            <a:ext cx="7505426"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277469" y="1673173"/>
            <a:ext cx="5356729" cy="1496997"/>
          </a:xfrm>
        </p:spPr>
        <p:txBody>
          <a:bodyPr anchor="b">
            <a:noAutofit/>
          </a:bodyPr>
          <a:lstStyle>
            <a:lvl1pPr algn="l">
              <a:defRPr sz="3200" b="1" baseline="0"/>
            </a:lvl1pPr>
          </a:lstStyle>
          <a:p>
            <a:r>
              <a:rPr lang="en-US" dirty="0"/>
              <a:t>Click it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6277469" y="3231930"/>
            <a:ext cx="5356729" cy="141756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38200" y="77638"/>
            <a:ext cx="10515600" cy="1250745"/>
          </a:xfrm>
        </p:spPr>
        <p:txBody>
          <a:bodyPr/>
          <a:lstStyle>
            <a:lvl1pPr algn="ctr">
              <a:defRPr sz="3200" baseline="0"/>
            </a:lvl1pPr>
          </a:lstStyle>
          <a:p>
            <a:pPr lvl="0"/>
            <a:r>
              <a:rPr lang="en-US"/>
              <a:t>Click to edit Master title style</a:t>
            </a:r>
            <a:endParaRPr lang="en-US" dirty="0"/>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cxnSp>
        <p:nvCxnSpPr>
          <p:cNvPr id="27" name="Straight Connector 26">
            <a:extLst>
              <a:ext uri="{FF2B5EF4-FFF2-40B4-BE49-F238E27FC236}">
                <a16:creationId xmlns:a16="http://schemas.microsoft.com/office/drawing/2014/main" id="{20CC67AF-EFC9-4B23-9479-0F61E17DB384}"/>
              </a:ext>
              <a:ext uri="{C183D7F6-B498-43B3-948B-1728B52AA6E4}">
                <adec:decorative xmlns:adec="http://schemas.microsoft.com/office/drawing/2017/decorative" val="1"/>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9">
            <a:extLst>
              <a:ext uri="{FF2B5EF4-FFF2-40B4-BE49-F238E27FC236}">
                <a16:creationId xmlns:a16="http://schemas.microsoft.com/office/drawing/2014/main" id="{1BB11DB2-95D5-40A8-A5DA-12C7BE6B1D08}"/>
              </a:ext>
              <a:ext uri="{C183D7F6-B498-43B3-948B-1728B52AA6E4}">
                <adec:decorative xmlns:adec="http://schemas.microsoft.com/office/drawing/2017/decorative" val="1"/>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902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Autofit/>
          </a:bodyPr>
          <a:lstStyle>
            <a:lvl1pPr>
              <a:defRPr sz="3800" baseline="0"/>
            </a:lvl1pPr>
          </a:lstStyle>
          <a:p>
            <a:r>
              <a:rPr lang="en-US" dirty="0"/>
              <a:t>CLICK TO add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64068"/>
            <a:ext cx="10515600" cy="1325563"/>
          </a:xfrm>
        </p:spPr>
        <p:txBody>
          <a:bodyPr/>
          <a:lstStyle>
            <a:lvl1pPr algn="ctr">
              <a:defRPr sz="3200" baseline="0"/>
            </a:lvl1pPr>
          </a:lstStyle>
          <a:p>
            <a:r>
              <a:rPr lang="en-US" dirty="0"/>
              <a:t>CLICK TO add TITLE</a:t>
            </a:r>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1996925" y="3799982"/>
            <a:ext cx="2103120" cy="360000"/>
          </a:xfrm>
        </p:spPr>
        <p:txBody>
          <a:bodyPr anchor="ctr" anchorCtr="0">
            <a:noAutofit/>
          </a:bodyPr>
          <a:lstStyle>
            <a:lvl1pPr marL="0" indent="0" algn="ctr">
              <a:buFont typeface="Arial" panose="020B0604020202020204" pitchFamily="34" charset="0"/>
              <a:buNone/>
              <a:defRPr sz="1800" cap="all" baseline="0">
                <a:solidFill>
                  <a:schemeClr val="bg1">
                    <a:lumMod val="50000"/>
                  </a:schemeClr>
                </a:solidFill>
                <a:latin typeface="+mj-lt"/>
              </a:defRPr>
            </a:lvl1pPr>
          </a:lstStyle>
          <a:p>
            <a:pPr lvl="0"/>
            <a:r>
              <a:rPr lang="en-US" dirty="0"/>
              <a:t>add text here</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045984" y="3799982"/>
            <a:ext cx="2103120" cy="360000"/>
          </a:xfrm>
        </p:spPr>
        <p:txBody>
          <a:bodyPr anchor="ctr" anchorCtr="0">
            <a:noAutofit/>
          </a:bodyPr>
          <a:lstStyle>
            <a:lvl1pPr marL="0" indent="0" algn="ctr">
              <a:buFont typeface="Arial" panose="020B0604020202020204" pitchFamily="34" charset="0"/>
              <a:buNone/>
              <a:defRPr sz="1800" cap="all" baseline="0">
                <a:solidFill>
                  <a:schemeClr val="bg1">
                    <a:lumMod val="50000"/>
                  </a:schemeClr>
                </a:solidFill>
                <a:latin typeface="+mj-lt"/>
              </a:defRPr>
            </a:lvl1pPr>
          </a:lstStyle>
          <a:p>
            <a:pPr lvl="0"/>
            <a:r>
              <a:rPr lang="en-US" dirty="0"/>
              <a:t>add text here</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089013" y="3799982"/>
            <a:ext cx="2103120" cy="360000"/>
          </a:xfrm>
        </p:spPr>
        <p:txBody>
          <a:bodyPr anchor="ctr" anchorCtr="0">
            <a:noAutofit/>
          </a:bodyPr>
          <a:lstStyle>
            <a:lvl1pPr marL="0" indent="0" algn="ctr">
              <a:buFont typeface="Arial" panose="020B0604020202020204" pitchFamily="34" charset="0"/>
              <a:buNone/>
              <a:defRPr sz="1800" cap="all" baseline="0">
                <a:solidFill>
                  <a:schemeClr val="bg1">
                    <a:lumMod val="50000"/>
                  </a:schemeClr>
                </a:solidFill>
                <a:latin typeface="+mj-lt"/>
              </a:defRPr>
            </a:lvl1pPr>
          </a:lstStyle>
          <a:p>
            <a:pPr lvl="0"/>
            <a:r>
              <a:rPr lang="en-US" dirty="0"/>
              <a:t>add text here</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3" name="Rectangle 9">
            <a:extLst>
              <a:ext uri="{FF2B5EF4-FFF2-40B4-BE49-F238E27FC236}">
                <a16:creationId xmlns:a16="http://schemas.microsoft.com/office/drawing/2014/main" id="{53E651DB-268C-47F2-B510-168B1A59A1BE}"/>
              </a:ext>
              <a:ext uri="{C183D7F6-B498-43B3-948B-1728B52AA6E4}">
                <adec:decorative xmlns:adec="http://schemas.microsoft.com/office/drawing/2017/decorative" val="1"/>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 uri="{C183D7F6-B498-43B3-948B-1728B52AA6E4}">
                <adec:decorative xmlns:adec="http://schemas.microsoft.com/office/drawing/2017/decorative" val="1"/>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6DC72DD-030A-4AF2-8123-478BE9277165}"/>
              </a:ext>
              <a:ext uri="{C183D7F6-B498-43B3-948B-1728B52AA6E4}">
                <adec:decorative xmlns:adec="http://schemas.microsoft.com/office/drawing/2017/decorative" val="1"/>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 uri="{C183D7F6-B498-43B3-948B-1728B52AA6E4}">
                <adec:decorative xmlns:adec="http://schemas.microsoft.com/office/drawing/2017/decorative" val="1"/>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 uri="{C183D7F6-B498-43B3-948B-1728B52AA6E4}">
                <adec:decorative xmlns:adec="http://schemas.microsoft.com/office/drawing/2017/decorative" val="1"/>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91441"/>
            <a:ext cx="10515600" cy="1302202"/>
          </a:xfrm>
        </p:spPr>
        <p:txBody>
          <a:bodyPr/>
          <a:lstStyle>
            <a:lvl1pPr algn="ctr">
              <a:defRPr sz="3200" baseline="0">
                <a:solidFill>
                  <a:schemeClr val="tx1"/>
                </a:solidFill>
              </a:defRPr>
            </a:lvl1pPr>
          </a:lstStyle>
          <a:p>
            <a:r>
              <a:rPr lang="en-US" dirty="0"/>
              <a:t>CLICK TO add TITLE</a:t>
            </a:r>
            <a:endParaRPr lang="en-US" noProof="0"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1</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rm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noProof="0" dirty="0"/>
              <a:t>Click to add text</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noProof="0" dirty="0"/>
              <a:t>2</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noProof="0" dirty="0"/>
              <a:t>Click to add text</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noProof="0" dirty="0"/>
              <a:t>3</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noProof="0" dirty="0"/>
              <a:t>Click to add text</a:t>
            </a:r>
          </a:p>
        </p:txBody>
      </p:sp>
      <p:sp>
        <p:nvSpPr>
          <p:cNvPr id="10" name="Rectangle 9">
            <a:extLst>
              <a:ext uri="{FF2B5EF4-FFF2-40B4-BE49-F238E27FC236}">
                <a16:creationId xmlns:a16="http://schemas.microsoft.com/office/drawing/2014/main" id="{3D448392-0672-4AC1-B5D6-3374FB36C9DC}"/>
              </a:ext>
              <a:ext uri="{C183D7F6-B498-43B3-948B-1728B52AA6E4}">
                <adec:decorative xmlns:adec="http://schemas.microsoft.com/office/drawing/2017/decorative" val="1"/>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20D1EE93-71F1-4386-A4E5-93A6CDA69EE0}"/>
              </a:ext>
              <a:ext uri="{C183D7F6-B498-43B3-948B-1728B52AA6E4}">
                <adec:decorative xmlns:adec="http://schemas.microsoft.com/office/drawing/2017/decorative" val="1"/>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848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35941"/>
            <a:ext cx="10515600" cy="1325563"/>
          </a:xfrm>
        </p:spPr>
        <p:txBody>
          <a:bodyPr/>
          <a:lstStyle>
            <a:lvl1pPr algn="ctr">
              <a:defRPr sz="3200" cap="all" baseline="0">
                <a:solidFill>
                  <a:schemeClr val="tx1"/>
                </a:solidFill>
              </a:defRPr>
            </a:lvl1pPr>
          </a:lstStyle>
          <a:p>
            <a:r>
              <a:rPr lang="en-US" noProof="0" dirty="0"/>
              <a:t>CLICK TO add 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1</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cap="all" baseline="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noProof="0" dirty="0"/>
              <a:t>Add text here</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98053"/>
            <a:ext cx="2286000" cy="731519"/>
          </a:xfrm>
        </p:spPr>
        <p:txBody>
          <a:bodyPr>
            <a:norm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noProof="0" dirty="0"/>
              <a:t>Click to add text</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noProof="0" dirty="0"/>
              <a:t>2</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cap="all" baseline="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noProof="0" dirty="0"/>
              <a:t>Add text here</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98053"/>
            <a:ext cx="2286000" cy="731519"/>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noProof="0" dirty="0"/>
              <a:t>Click to add text</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noProof="0" dirty="0"/>
              <a:t>3</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cap="all" baseline="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noProof="0" dirty="0"/>
              <a:t>Add text here</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98053"/>
            <a:ext cx="2286000" cy="731519"/>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noProof="0" dirty="0"/>
              <a:t>Click to add text</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839788" y="35941"/>
            <a:ext cx="9447212" cy="1325563"/>
          </a:xfrm>
        </p:spPr>
        <p:txBody>
          <a:bodyPr/>
          <a:lstStyle>
            <a:lvl1pPr>
              <a:defRPr sz="3200" cap="all" baseline="0"/>
            </a:lvl1pPr>
          </a:lstStyle>
          <a:p>
            <a:r>
              <a:rPr lang="en-US" dirty="0"/>
              <a:t>Click to add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772816"/>
            <a:ext cx="4114800" cy="653144"/>
          </a:xfrm>
        </p:spPr>
        <p:txBody>
          <a:bodyPr anchor="ctr" anchorCtr="0">
            <a:noAutofit/>
          </a:bodyPr>
          <a:lstStyle>
            <a:lvl1pPr marL="0" indent="0">
              <a:buNone/>
              <a:defRPr sz="1800" b="0" cap="all" baseline="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772816"/>
            <a:ext cx="4114800" cy="653144"/>
          </a:xfrm>
        </p:spPr>
        <p:txBody>
          <a:bodyPr anchor="ctr" anchorCtr="0">
            <a:noAutofit/>
          </a:bodyPr>
          <a:lstStyle>
            <a:lvl1pPr marL="0" indent="0">
              <a:buNone/>
              <a:defRPr sz="1800" b="0" cap="all" baseline="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9">
            <a:extLst>
              <a:ext uri="{FF2B5EF4-FFF2-40B4-BE49-F238E27FC236}">
                <a16:creationId xmlns:a16="http://schemas.microsoft.com/office/drawing/2014/main" id="{9BBBE197-C160-4421-9307-B91851A4921E}"/>
              </a:ext>
              <a:ext uri="{C183D7F6-B498-43B3-948B-1728B52AA6E4}">
                <adec:decorative xmlns:adec="http://schemas.microsoft.com/office/drawing/2017/decorative" val="1"/>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 uri="{C183D7F6-B498-43B3-948B-1728B52AA6E4}">
                <adec:decorative xmlns:adec="http://schemas.microsoft.com/office/drawing/2017/decorative" val="1"/>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178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out U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2321" y="213617"/>
            <a:ext cx="7283036" cy="1035612"/>
          </a:xfrm>
        </p:spPr>
        <p:txBody>
          <a:bodyPr/>
          <a:lstStyle>
            <a:lvl1pPr>
              <a:defRPr sz="3200" baseline="0"/>
            </a:lvl1pPr>
          </a:lstStyle>
          <a:p>
            <a:r>
              <a:rPr lang="en-US" dirty="0"/>
              <a:t>CLICK TO add TITLE</a:t>
            </a:r>
          </a:p>
        </p:txBody>
      </p:sp>
      <p:grpSp>
        <p:nvGrpSpPr>
          <p:cNvPr id="971" name="Picture Placeholder 57" descr="abstract colorful illustration of buildings">
            <a:extLst>
              <a:ext uri="{FF2B5EF4-FFF2-40B4-BE49-F238E27FC236}">
                <a16:creationId xmlns:a16="http://schemas.microsoft.com/office/drawing/2014/main" id="{DCE325D4-07AD-2816-8772-7399BF486700}"/>
              </a:ext>
            </a:extLst>
          </p:cNvPr>
          <p:cNvGrpSpPr/>
          <p:nvPr userDrawn="1"/>
        </p:nvGrpSpPr>
        <p:grpSpPr>
          <a:xfrm>
            <a:off x="8485632" y="182880"/>
            <a:ext cx="3734545" cy="6674797"/>
            <a:chOff x="8485632" y="182880"/>
            <a:chExt cx="3734545" cy="6674797"/>
          </a:xfrm>
        </p:grpSpPr>
        <p:sp>
          <p:nvSpPr>
            <p:cNvPr id="972" name="Freeform: Shape 20">
              <a:extLst>
                <a:ext uri="{FF2B5EF4-FFF2-40B4-BE49-F238E27FC236}">
                  <a16:creationId xmlns:a16="http://schemas.microsoft.com/office/drawing/2014/main" id="{35C34D44-1CE4-40E3-AC3D-10760B532130}"/>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973" name="Freeform: Shape 21">
              <a:extLst>
                <a:ext uri="{FF2B5EF4-FFF2-40B4-BE49-F238E27FC236}">
                  <a16:creationId xmlns:a16="http://schemas.microsoft.com/office/drawing/2014/main" id="{0FD751BB-2BB9-2A7B-2452-884EC3A0338E}"/>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974" name="Freeform: Shape 22">
              <a:extLst>
                <a:ext uri="{FF2B5EF4-FFF2-40B4-BE49-F238E27FC236}">
                  <a16:creationId xmlns:a16="http://schemas.microsoft.com/office/drawing/2014/main" id="{DEE89E93-5D5F-BA40-850F-83C5110E2A90}"/>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975" name="Freeform: Shape 23">
              <a:extLst>
                <a:ext uri="{FF2B5EF4-FFF2-40B4-BE49-F238E27FC236}">
                  <a16:creationId xmlns:a16="http://schemas.microsoft.com/office/drawing/2014/main" id="{72DA0254-B84B-83EB-4526-0F20A2E7015C}"/>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976" name="Freeform: Shape 24">
              <a:extLst>
                <a:ext uri="{FF2B5EF4-FFF2-40B4-BE49-F238E27FC236}">
                  <a16:creationId xmlns:a16="http://schemas.microsoft.com/office/drawing/2014/main" id="{574396C4-A753-FFBA-2DA9-99A1AA590149}"/>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977" name="Freeform: Shape 25">
              <a:extLst>
                <a:ext uri="{FF2B5EF4-FFF2-40B4-BE49-F238E27FC236}">
                  <a16:creationId xmlns:a16="http://schemas.microsoft.com/office/drawing/2014/main" id="{C872E63A-A354-BE1D-1797-0D6125CD3C90}"/>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978" name="Freeform: Shape 26">
              <a:extLst>
                <a:ext uri="{FF2B5EF4-FFF2-40B4-BE49-F238E27FC236}">
                  <a16:creationId xmlns:a16="http://schemas.microsoft.com/office/drawing/2014/main" id="{F2E8195C-31B5-BCD4-200C-4706B91D1021}"/>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979" name="Freeform: Shape 27">
              <a:extLst>
                <a:ext uri="{FF2B5EF4-FFF2-40B4-BE49-F238E27FC236}">
                  <a16:creationId xmlns:a16="http://schemas.microsoft.com/office/drawing/2014/main" id="{FA32E167-A294-DFED-42CF-0BF0CF22CE74}"/>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980" name="Freeform: Shape 28">
              <a:extLst>
                <a:ext uri="{FF2B5EF4-FFF2-40B4-BE49-F238E27FC236}">
                  <a16:creationId xmlns:a16="http://schemas.microsoft.com/office/drawing/2014/main" id="{32F6B547-A73D-B66D-C8B8-8680E7888EF1}"/>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981" name="Freeform: Shape 29">
              <a:extLst>
                <a:ext uri="{FF2B5EF4-FFF2-40B4-BE49-F238E27FC236}">
                  <a16:creationId xmlns:a16="http://schemas.microsoft.com/office/drawing/2014/main" id="{1FBE6CC0-87C8-74A8-5066-9B8778FBF39B}"/>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982" name="Freeform: Shape 30">
              <a:extLst>
                <a:ext uri="{FF2B5EF4-FFF2-40B4-BE49-F238E27FC236}">
                  <a16:creationId xmlns:a16="http://schemas.microsoft.com/office/drawing/2014/main" id="{325C1F0E-95B6-4567-02EE-C6B39C380B3D}"/>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983" name="Freeform: Shape 31">
              <a:extLst>
                <a:ext uri="{FF2B5EF4-FFF2-40B4-BE49-F238E27FC236}">
                  <a16:creationId xmlns:a16="http://schemas.microsoft.com/office/drawing/2014/main" id="{ABC59118-757B-2110-8302-3BDE19BB1E63}"/>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984" name="Freeform: Shape 32">
              <a:extLst>
                <a:ext uri="{FF2B5EF4-FFF2-40B4-BE49-F238E27FC236}">
                  <a16:creationId xmlns:a16="http://schemas.microsoft.com/office/drawing/2014/main" id="{FCCCBD0E-7FE6-48DB-4C36-92D94681C762}"/>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985" name="Freeform: Shape 33">
              <a:extLst>
                <a:ext uri="{FF2B5EF4-FFF2-40B4-BE49-F238E27FC236}">
                  <a16:creationId xmlns:a16="http://schemas.microsoft.com/office/drawing/2014/main" id="{76C2B99A-E77B-4570-BAE0-65F8D94D2B7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986" name="Freeform: Shape 34">
              <a:extLst>
                <a:ext uri="{FF2B5EF4-FFF2-40B4-BE49-F238E27FC236}">
                  <a16:creationId xmlns:a16="http://schemas.microsoft.com/office/drawing/2014/main" id="{265138C3-5B98-89F5-91E1-FAD27B3F46FA}"/>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987" name="Freeform: Shape 35">
              <a:extLst>
                <a:ext uri="{FF2B5EF4-FFF2-40B4-BE49-F238E27FC236}">
                  <a16:creationId xmlns:a16="http://schemas.microsoft.com/office/drawing/2014/main" id="{FBAA8EA2-96F4-F2B8-9277-6017A8137DD6}"/>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988" name="Freeform: Shape 36">
              <a:extLst>
                <a:ext uri="{FF2B5EF4-FFF2-40B4-BE49-F238E27FC236}">
                  <a16:creationId xmlns:a16="http://schemas.microsoft.com/office/drawing/2014/main" id="{A9906B54-7D62-7043-CD18-EB90AB403125}"/>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989" name="Freeform: Shape 37">
              <a:extLst>
                <a:ext uri="{FF2B5EF4-FFF2-40B4-BE49-F238E27FC236}">
                  <a16:creationId xmlns:a16="http://schemas.microsoft.com/office/drawing/2014/main" id="{7AB70435-3337-CBC7-B8FD-F728662F6368}"/>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990" name="Freeform: Shape 38">
              <a:extLst>
                <a:ext uri="{FF2B5EF4-FFF2-40B4-BE49-F238E27FC236}">
                  <a16:creationId xmlns:a16="http://schemas.microsoft.com/office/drawing/2014/main" id="{37D1B125-0D2F-D34C-3629-412305C3B0D3}"/>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991" name="Freeform: Shape 39">
              <a:extLst>
                <a:ext uri="{FF2B5EF4-FFF2-40B4-BE49-F238E27FC236}">
                  <a16:creationId xmlns:a16="http://schemas.microsoft.com/office/drawing/2014/main" id="{F9B35754-ADA6-2D72-8A8D-1E700C9D2EB8}"/>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992" name="Freeform: Shape 40">
              <a:extLst>
                <a:ext uri="{FF2B5EF4-FFF2-40B4-BE49-F238E27FC236}">
                  <a16:creationId xmlns:a16="http://schemas.microsoft.com/office/drawing/2014/main" id="{EE613139-BFD2-C729-EEE1-3222360239CD}"/>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993" name="Freeform: Shape 41">
              <a:extLst>
                <a:ext uri="{FF2B5EF4-FFF2-40B4-BE49-F238E27FC236}">
                  <a16:creationId xmlns:a16="http://schemas.microsoft.com/office/drawing/2014/main" id="{56C8178B-723F-3CBC-126B-A1BE4D2D336F}"/>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994" name="Freeform: Shape 42">
              <a:extLst>
                <a:ext uri="{FF2B5EF4-FFF2-40B4-BE49-F238E27FC236}">
                  <a16:creationId xmlns:a16="http://schemas.microsoft.com/office/drawing/2014/main" id="{6E69A624-A45C-9EC3-6DA6-01D62DF5C63D}"/>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995" name="Freeform: Shape 43">
              <a:extLst>
                <a:ext uri="{FF2B5EF4-FFF2-40B4-BE49-F238E27FC236}">
                  <a16:creationId xmlns:a16="http://schemas.microsoft.com/office/drawing/2014/main" id="{01249B8B-13DC-9151-36A2-568E1D44A757}"/>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996" name="Freeform: Shape 44">
              <a:extLst>
                <a:ext uri="{FF2B5EF4-FFF2-40B4-BE49-F238E27FC236}">
                  <a16:creationId xmlns:a16="http://schemas.microsoft.com/office/drawing/2014/main" id="{54B43472-79F1-6F12-AD4A-B94EF364A3FD}"/>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997" name="Freeform: Shape 45">
              <a:extLst>
                <a:ext uri="{FF2B5EF4-FFF2-40B4-BE49-F238E27FC236}">
                  <a16:creationId xmlns:a16="http://schemas.microsoft.com/office/drawing/2014/main" id="{6AA1EEB9-7252-FE90-3273-ABFDFD64C6E2}"/>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998" name="Freeform: Shape 46">
              <a:extLst>
                <a:ext uri="{FF2B5EF4-FFF2-40B4-BE49-F238E27FC236}">
                  <a16:creationId xmlns:a16="http://schemas.microsoft.com/office/drawing/2014/main" id="{ED1F5910-ABC7-CD4B-9D03-AEFCCC07CD2C}"/>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999" name="Freeform: Shape 47">
              <a:extLst>
                <a:ext uri="{FF2B5EF4-FFF2-40B4-BE49-F238E27FC236}">
                  <a16:creationId xmlns:a16="http://schemas.microsoft.com/office/drawing/2014/main" id="{CB4F8E01-2FB2-A8A8-A2E4-0B14C8283A25}"/>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1000" name="Freeform: Shape 48">
              <a:extLst>
                <a:ext uri="{FF2B5EF4-FFF2-40B4-BE49-F238E27FC236}">
                  <a16:creationId xmlns:a16="http://schemas.microsoft.com/office/drawing/2014/main" id="{40FB8B95-E316-C97B-48E1-CDB855B43C1D}"/>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1001" name="Freeform: Shape 49">
              <a:extLst>
                <a:ext uri="{FF2B5EF4-FFF2-40B4-BE49-F238E27FC236}">
                  <a16:creationId xmlns:a16="http://schemas.microsoft.com/office/drawing/2014/main" id="{8D33C004-7630-73D6-23F1-7357512A2FC7}"/>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1002" name="Freeform: Shape 50">
              <a:extLst>
                <a:ext uri="{FF2B5EF4-FFF2-40B4-BE49-F238E27FC236}">
                  <a16:creationId xmlns:a16="http://schemas.microsoft.com/office/drawing/2014/main" id="{0D100B05-C037-4C95-EE97-713F516F9454}"/>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1003" name="Freeform: Shape 51">
              <a:extLst>
                <a:ext uri="{FF2B5EF4-FFF2-40B4-BE49-F238E27FC236}">
                  <a16:creationId xmlns:a16="http://schemas.microsoft.com/office/drawing/2014/main" id="{939D2A40-9358-7DF9-DA3C-97F2EFB1F338}"/>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1004" name="Freeform: Shape 52">
              <a:extLst>
                <a:ext uri="{FF2B5EF4-FFF2-40B4-BE49-F238E27FC236}">
                  <a16:creationId xmlns:a16="http://schemas.microsoft.com/office/drawing/2014/main" id="{EAE03B12-58E7-D631-25F5-12D71CF46BC7}"/>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1005" name="Freeform: Shape 53">
              <a:extLst>
                <a:ext uri="{FF2B5EF4-FFF2-40B4-BE49-F238E27FC236}">
                  <a16:creationId xmlns:a16="http://schemas.microsoft.com/office/drawing/2014/main" id="{CFB37B44-EA70-F471-259E-F2BB3DDC47B2}"/>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1006" name="Freeform: Shape 54">
              <a:extLst>
                <a:ext uri="{FF2B5EF4-FFF2-40B4-BE49-F238E27FC236}">
                  <a16:creationId xmlns:a16="http://schemas.microsoft.com/office/drawing/2014/main" id="{80DFA7D9-5F9F-36ED-78C9-A828C3413493}"/>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1007" name="Freeform: Shape 55">
              <a:extLst>
                <a:ext uri="{FF2B5EF4-FFF2-40B4-BE49-F238E27FC236}">
                  <a16:creationId xmlns:a16="http://schemas.microsoft.com/office/drawing/2014/main" id="{09CBA70E-D857-F661-D6B0-CFCFB15BBF06}"/>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1008" name="Freeform: Shape 56">
              <a:extLst>
                <a:ext uri="{FF2B5EF4-FFF2-40B4-BE49-F238E27FC236}">
                  <a16:creationId xmlns:a16="http://schemas.microsoft.com/office/drawing/2014/main" id="{F1DEDC0D-15A9-9D63-6133-46F5C85DD2C5}"/>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1009" name="Freeform: Shape 57">
              <a:extLst>
                <a:ext uri="{FF2B5EF4-FFF2-40B4-BE49-F238E27FC236}">
                  <a16:creationId xmlns:a16="http://schemas.microsoft.com/office/drawing/2014/main" id="{CBFA2BAA-5CE9-AF27-22ED-A3EFBDAE7A5D}"/>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1010" name="Freeform: Shape 58">
              <a:extLst>
                <a:ext uri="{FF2B5EF4-FFF2-40B4-BE49-F238E27FC236}">
                  <a16:creationId xmlns:a16="http://schemas.microsoft.com/office/drawing/2014/main" id="{F28486E7-A03E-3B49-982F-60CCF6FA6E03}"/>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1011" name="Freeform: Shape 59">
              <a:extLst>
                <a:ext uri="{FF2B5EF4-FFF2-40B4-BE49-F238E27FC236}">
                  <a16:creationId xmlns:a16="http://schemas.microsoft.com/office/drawing/2014/main" id="{5CD63893-1D5C-AF91-41BC-7652E83074C2}"/>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1012" name="Freeform: Shape 60">
              <a:extLst>
                <a:ext uri="{FF2B5EF4-FFF2-40B4-BE49-F238E27FC236}">
                  <a16:creationId xmlns:a16="http://schemas.microsoft.com/office/drawing/2014/main" id="{4B9D73A3-66C4-6AE2-D0AF-1FD555A820B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1013" name="Freeform: Shape 61">
              <a:extLst>
                <a:ext uri="{FF2B5EF4-FFF2-40B4-BE49-F238E27FC236}">
                  <a16:creationId xmlns:a16="http://schemas.microsoft.com/office/drawing/2014/main" id="{88030C6F-F3E8-711C-A2FA-DABCCD3A9088}"/>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1014" name="Freeform: Shape 62">
              <a:extLst>
                <a:ext uri="{FF2B5EF4-FFF2-40B4-BE49-F238E27FC236}">
                  <a16:creationId xmlns:a16="http://schemas.microsoft.com/office/drawing/2014/main" id="{4D859AFD-89D7-7129-17C5-9AB4C2C9940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1015" name="Freeform: Shape 63">
              <a:extLst>
                <a:ext uri="{FF2B5EF4-FFF2-40B4-BE49-F238E27FC236}">
                  <a16:creationId xmlns:a16="http://schemas.microsoft.com/office/drawing/2014/main" id="{C7D31F9B-A46D-7ABB-993B-DF05D249068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1016" name="Freeform: Shape 64">
              <a:extLst>
                <a:ext uri="{FF2B5EF4-FFF2-40B4-BE49-F238E27FC236}">
                  <a16:creationId xmlns:a16="http://schemas.microsoft.com/office/drawing/2014/main" id="{AAF2A4CB-73FC-EE75-1EBB-5C9134E3D560}"/>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1017" name="Freeform: Shape 65">
              <a:extLst>
                <a:ext uri="{FF2B5EF4-FFF2-40B4-BE49-F238E27FC236}">
                  <a16:creationId xmlns:a16="http://schemas.microsoft.com/office/drawing/2014/main" id="{B518C37A-78A9-12E6-4B45-580C0D933016}"/>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1018" name="Freeform: Shape 66">
              <a:extLst>
                <a:ext uri="{FF2B5EF4-FFF2-40B4-BE49-F238E27FC236}">
                  <a16:creationId xmlns:a16="http://schemas.microsoft.com/office/drawing/2014/main" id="{2E5F0A66-CF67-6E3E-C757-52004FB0BDAD}"/>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1019" name="Freeform: Shape 67">
              <a:extLst>
                <a:ext uri="{FF2B5EF4-FFF2-40B4-BE49-F238E27FC236}">
                  <a16:creationId xmlns:a16="http://schemas.microsoft.com/office/drawing/2014/main" id="{564DB867-F0CF-CF59-FB55-260BC3C84C75}"/>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1020" name="Freeform: Shape 68">
              <a:extLst>
                <a:ext uri="{FF2B5EF4-FFF2-40B4-BE49-F238E27FC236}">
                  <a16:creationId xmlns:a16="http://schemas.microsoft.com/office/drawing/2014/main" id="{282DFA79-64F1-8A41-2B0F-A234DCDEDB0D}"/>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1021" name="Freeform: Shape 69">
              <a:extLst>
                <a:ext uri="{FF2B5EF4-FFF2-40B4-BE49-F238E27FC236}">
                  <a16:creationId xmlns:a16="http://schemas.microsoft.com/office/drawing/2014/main" id="{9DD06FE1-945B-A250-F239-15DDD955B06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22" name="Freeform: Shape 70">
              <a:extLst>
                <a:ext uri="{FF2B5EF4-FFF2-40B4-BE49-F238E27FC236}">
                  <a16:creationId xmlns:a16="http://schemas.microsoft.com/office/drawing/2014/main" id="{05C80662-82B7-E0CA-A6EC-70C2CC5CFB7E}"/>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23" name="Freeform: Shape 71">
              <a:extLst>
                <a:ext uri="{FF2B5EF4-FFF2-40B4-BE49-F238E27FC236}">
                  <a16:creationId xmlns:a16="http://schemas.microsoft.com/office/drawing/2014/main" id="{0CB3F99E-D993-A7E9-42EF-39F271888E71}"/>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1920" name="Freeform: Shape 72">
              <a:extLst>
                <a:ext uri="{FF2B5EF4-FFF2-40B4-BE49-F238E27FC236}">
                  <a16:creationId xmlns:a16="http://schemas.microsoft.com/office/drawing/2014/main" id="{366FD5A0-327B-2F93-BCE9-B5A3BF9C6C48}"/>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1921" name="Freeform: Shape 73">
              <a:extLst>
                <a:ext uri="{FF2B5EF4-FFF2-40B4-BE49-F238E27FC236}">
                  <a16:creationId xmlns:a16="http://schemas.microsoft.com/office/drawing/2014/main" id="{E16D91E1-7FEB-02B7-5942-DB78F09421B3}"/>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22" name="Freeform: Shape 74">
              <a:extLst>
                <a:ext uri="{FF2B5EF4-FFF2-40B4-BE49-F238E27FC236}">
                  <a16:creationId xmlns:a16="http://schemas.microsoft.com/office/drawing/2014/main" id="{6C1889A2-CBFA-E196-6756-DB08F86D3009}"/>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23" name="Freeform: Shape 75">
              <a:extLst>
                <a:ext uri="{FF2B5EF4-FFF2-40B4-BE49-F238E27FC236}">
                  <a16:creationId xmlns:a16="http://schemas.microsoft.com/office/drawing/2014/main" id="{58F6AA67-B351-225D-A7A4-1FE80AF36808}"/>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1924" name="Freeform: Shape 76">
              <a:extLst>
                <a:ext uri="{FF2B5EF4-FFF2-40B4-BE49-F238E27FC236}">
                  <a16:creationId xmlns:a16="http://schemas.microsoft.com/office/drawing/2014/main" id="{228D3AD0-E918-187D-6097-AC7DF0DD9BED}"/>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1925" name="Freeform: Shape 77">
              <a:extLst>
                <a:ext uri="{FF2B5EF4-FFF2-40B4-BE49-F238E27FC236}">
                  <a16:creationId xmlns:a16="http://schemas.microsoft.com/office/drawing/2014/main" id="{67B85A23-48E5-640A-81E4-C246C618AEA4}"/>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1926" name="Freeform: Shape 78">
              <a:extLst>
                <a:ext uri="{FF2B5EF4-FFF2-40B4-BE49-F238E27FC236}">
                  <a16:creationId xmlns:a16="http://schemas.microsoft.com/office/drawing/2014/main" id="{7E858DBF-DB55-03D9-3AF4-559F0ABF9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27" name="Freeform: Shape 79">
              <a:extLst>
                <a:ext uri="{FF2B5EF4-FFF2-40B4-BE49-F238E27FC236}">
                  <a16:creationId xmlns:a16="http://schemas.microsoft.com/office/drawing/2014/main" id="{B7C1C687-DAF7-D980-05E1-2A8A124D62BE}"/>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28" name="Freeform: Shape 80">
              <a:extLst>
                <a:ext uri="{FF2B5EF4-FFF2-40B4-BE49-F238E27FC236}">
                  <a16:creationId xmlns:a16="http://schemas.microsoft.com/office/drawing/2014/main" id="{70F872C3-A42D-5AC6-EAD0-4A5FAD140970}"/>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1929" name="Freeform: Shape 81">
              <a:extLst>
                <a:ext uri="{FF2B5EF4-FFF2-40B4-BE49-F238E27FC236}">
                  <a16:creationId xmlns:a16="http://schemas.microsoft.com/office/drawing/2014/main" id="{AAA6A091-FCDF-FC14-8534-11369757D79A}"/>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1930" name="Freeform: Shape 82">
              <a:extLst>
                <a:ext uri="{FF2B5EF4-FFF2-40B4-BE49-F238E27FC236}">
                  <a16:creationId xmlns:a16="http://schemas.microsoft.com/office/drawing/2014/main" id="{61BE1A3A-C604-1448-C0AA-EA25AFDAFF5B}"/>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1931" name="Freeform: Shape 83">
              <a:extLst>
                <a:ext uri="{FF2B5EF4-FFF2-40B4-BE49-F238E27FC236}">
                  <a16:creationId xmlns:a16="http://schemas.microsoft.com/office/drawing/2014/main" id="{FADBDDEB-036C-CCE8-3A9C-3C17E14CC015}"/>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32" name="Freeform: Shape 84">
              <a:extLst>
                <a:ext uri="{FF2B5EF4-FFF2-40B4-BE49-F238E27FC236}">
                  <a16:creationId xmlns:a16="http://schemas.microsoft.com/office/drawing/2014/main" id="{4E45B9D8-C7D1-5010-3413-26E1A1702FEB}"/>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27" name="Freeform: Shape 85">
              <a:extLst>
                <a:ext uri="{FF2B5EF4-FFF2-40B4-BE49-F238E27FC236}">
                  <a16:creationId xmlns:a16="http://schemas.microsoft.com/office/drawing/2014/main" id="{9A7B32D9-8E16-6A80-BD5D-8D3AE0622CC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2128" name="Freeform: Shape 86">
              <a:extLst>
                <a:ext uri="{FF2B5EF4-FFF2-40B4-BE49-F238E27FC236}">
                  <a16:creationId xmlns:a16="http://schemas.microsoft.com/office/drawing/2014/main" id="{A5827D06-2ABF-7DA9-A405-469290545F45}"/>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2129" name="Freeform: Shape 87">
              <a:extLst>
                <a:ext uri="{FF2B5EF4-FFF2-40B4-BE49-F238E27FC236}">
                  <a16:creationId xmlns:a16="http://schemas.microsoft.com/office/drawing/2014/main" id="{B563660F-05F9-583F-6C29-F7200B05FC9B}"/>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2130" name="Freeform: Shape 88">
              <a:extLst>
                <a:ext uri="{FF2B5EF4-FFF2-40B4-BE49-F238E27FC236}">
                  <a16:creationId xmlns:a16="http://schemas.microsoft.com/office/drawing/2014/main" id="{BCD4BD36-EC40-8E7B-C649-C0EDB9C343EB}"/>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2131" name="Freeform: Shape 89">
              <a:extLst>
                <a:ext uri="{FF2B5EF4-FFF2-40B4-BE49-F238E27FC236}">
                  <a16:creationId xmlns:a16="http://schemas.microsoft.com/office/drawing/2014/main" id="{899F2183-BCC8-6368-1B78-4804CD462995}"/>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2132" name="Freeform: Shape 90">
              <a:extLst>
                <a:ext uri="{FF2B5EF4-FFF2-40B4-BE49-F238E27FC236}">
                  <a16:creationId xmlns:a16="http://schemas.microsoft.com/office/drawing/2014/main" id="{96483EB3-3B2A-9F40-4992-450F8F66EEE6}"/>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2133" name="Freeform: Shape 91">
              <a:extLst>
                <a:ext uri="{FF2B5EF4-FFF2-40B4-BE49-F238E27FC236}">
                  <a16:creationId xmlns:a16="http://schemas.microsoft.com/office/drawing/2014/main" id="{1508141C-2980-9F15-67FC-34C7A5FB5BCF}"/>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2134" name="Freeform: Shape 92">
              <a:extLst>
                <a:ext uri="{FF2B5EF4-FFF2-40B4-BE49-F238E27FC236}">
                  <a16:creationId xmlns:a16="http://schemas.microsoft.com/office/drawing/2014/main" id="{D20BA53D-A2CC-190C-4E3C-0FAA6FA7ECE3}"/>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2135" name="Freeform: Shape 93">
              <a:extLst>
                <a:ext uri="{FF2B5EF4-FFF2-40B4-BE49-F238E27FC236}">
                  <a16:creationId xmlns:a16="http://schemas.microsoft.com/office/drawing/2014/main" id="{72F63806-B2D1-01A3-B4F2-9AEE89D93B20}"/>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2136" name="Freeform: Shape 94">
              <a:extLst>
                <a:ext uri="{FF2B5EF4-FFF2-40B4-BE49-F238E27FC236}">
                  <a16:creationId xmlns:a16="http://schemas.microsoft.com/office/drawing/2014/main" id="{22E48D36-FE80-2754-53A9-5A7056E937D4}"/>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7" name="Freeform: Shape 95">
              <a:extLst>
                <a:ext uri="{FF2B5EF4-FFF2-40B4-BE49-F238E27FC236}">
                  <a16:creationId xmlns:a16="http://schemas.microsoft.com/office/drawing/2014/main" id="{981D5000-5E2A-2E07-0C5A-C80D31A36FD4}"/>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38" name="Freeform: Shape 96">
              <a:extLst>
                <a:ext uri="{FF2B5EF4-FFF2-40B4-BE49-F238E27FC236}">
                  <a16:creationId xmlns:a16="http://schemas.microsoft.com/office/drawing/2014/main" id="{2DDB9AE1-BE05-F1FA-3070-48E1E0AA113E}"/>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2139" name="Freeform: Shape 97">
              <a:extLst>
                <a:ext uri="{FF2B5EF4-FFF2-40B4-BE49-F238E27FC236}">
                  <a16:creationId xmlns:a16="http://schemas.microsoft.com/office/drawing/2014/main" id="{5CE1F4C2-FFAF-AFA2-3EFC-A4A2261055CB}"/>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140" name="Freeform: Shape 98">
              <a:extLst>
                <a:ext uri="{FF2B5EF4-FFF2-40B4-BE49-F238E27FC236}">
                  <a16:creationId xmlns:a16="http://schemas.microsoft.com/office/drawing/2014/main" id="{6BB238E6-91FC-861E-BCED-14D1A386475B}"/>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41" name="Freeform: Shape 99">
              <a:extLst>
                <a:ext uri="{FF2B5EF4-FFF2-40B4-BE49-F238E27FC236}">
                  <a16:creationId xmlns:a16="http://schemas.microsoft.com/office/drawing/2014/main" id="{AC4A470F-7DFA-4938-DF00-939325E2476A}"/>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142" name="Freeform: Shape 100">
              <a:extLst>
                <a:ext uri="{FF2B5EF4-FFF2-40B4-BE49-F238E27FC236}">
                  <a16:creationId xmlns:a16="http://schemas.microsoft.com/office/drawing/2014/main" id="{C3BD0A9A-A4E6-A9E6-C827-B68E6C2E6A90}"/>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2143" name="Freeform: Shape 101">
              <a:extLst>
                <a:ext uri="{FF2B5EF4-FFF2-40B4-BE49-F238E27FC236}">
                  <a16:creationId xmlns:a16="http://schemas.microsoft.com/office/drawing/2014/main" id="{EA475280-4F22-2FA8-389C-0D4AE4384643}"/>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2144" name="Freeform: Shape 102">
              <a:extLst>
                <a:ext uri="{FF2B5EF4-FFF2-40B4-BE49-F238E27FC236}">
                  <a16:creationId xmlns:a16="http://schemas.microsoft.com/office/drawing/2014/main" id="{59EDCE02-15B1-DF23-DE53-55347442F1A4}"/>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2145" name="Freeform: Shape 103">
              <a:extLst>
                <a:ext uri="{FF2B5EF4-FFF2-40B4-BE49-F238E27FC236}">
                  <a16:creationId xmlns:a16="http://schemas.microsoft.com/office/drawing/2014/main" id="{FA70D919-4650-403B-C317-2FA140BC3F93}"/>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46" name="Freeform: Shape 104">
              <a:extLst>
                <a:ext uri="{FF2B5EF4-FFF2-40B4-BE49-F238E27FC236}">
                  <a16:creationId xmlns:a16="http://schemas.microsoft.com/office/drawing/2014/main" id="{477ED5FF-4BD5-53FB-6594-A60E3286CE4B}"/>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147" name="Freeform: Shape 105">
              <a:extLst>
                <a:ext uri="{FF2B5EF4-FFF2-40B4-BE49-F238E27FC236}">
                  <a16:creationId xmlns:a16="http://schemas.microsoft.com/office/drawing/2014/main" id="{0EB8E243-0C43-D4F9-1281-8E6A88DE65B1}"/>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48" name="Freeform: Shape 106">
              <a:extLst>
                <a:ext uri="{FF2B5EF4-FFF2-40B4-BE49-F238E27FC236}">
                  <a16:creationId xmlns:a16="http://schemas.microsoft.com/office/drawing/2014/main" id="{32D059A0-3C8A-CFD9-D018-6156BFA2308F}"/>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2149" name="Freeform: Shape 107">
              <a:extLst>
                <a:ext uri="{FF2B5EF4-FFF2-40B4-BE49-F238E27FC236}">
                  <a16:creationId xmlns:a16="http://schemas.microsoft.com/office/drawing/2014/main" id="{744436E7-32D8-6473-E6FB-97DA65ACF06D}"/>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50" name="Freeform: Shape 108">
              <a:extLst>
                <a:ext uri="{FF2B5EF4-FFF2-40B4-BE49-F238E27FC236}">
                  <a16:creationId xmlns:a16="http://schemas.microsoft.com/office/drawing/2014/main" id="{4BADFF6B-EF46-0498-0CA3-F70B76E36578}"/>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51" name="Freeform: Shape 109">
              <a:extLst>
                <a:ext uri="{FF2B5EF4-FFF2-40B4-BE49-F238E27FC236}">
                  <a16:creationId xmlns:a16="http://schemas.microsoft.com/office/drawing/2014/main" id="{222430B0-0AC7-21E3-AAE6-B4EE75234B29}"/>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152" name="Freeform: Shape 110">
              <a:extLst>
                <a:ext uri="{FF2B5EF4-FFF2-40B4-BE49-F238E27FC236}">
                  <a16:creationId xmlns:a16="http://schemas.microsoft.com/office/drawing/2014/main" id="{A540115A-4CB9-F402-BF16-403E99A9ECC0}"/>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2153" name="Freeform: Shape 111">
              <a:extLst>
                <a:ext uri="{FF2B5EF4-FFF2-40B4-BE49-F238E27FC236}">
                  <a16:creationId xmlns:a16="http://schemas.microsoft.com/office/drawing/2014/main" id="{6467B652-29D9-C013-8D6D-3C7C0DC0C485}"/>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54" name="Freeform: Shape 112">
              <a:extLst>
                <a:ext uri="{FF2B5EF4-FFF2-40B4-BE49-F238E27FC236}">
                  <a16:creationId xmlns:a16="http://schemas.microsoft.com/office/drawing/2014/main" id="{4AFC5DE0-DFE7-B423-7126-1965CAA6E37E}"/>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155" name="Freeform: Shape 113">
              <a:extLst>
                <a:ext uri="{FF2B5EF4-FFF2-40B4-BE49-F238E27FC236}">
                  <a16:creationId xmlns:a16="http://schemas.microsoft.com/office/drawing/2014/main" id="{8369A176-6C2C-794B-4D94-CDC002F77A7E}"/>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2156" name="Freeform: Shape 114">
              <a:extLst>
                <a:ext uri="{FF2B5EF4-FFF2-40B4-BE49-F238E27FC236}">
                  <a16:creationId xmlns:a16="http://schemas.microsoft.com/office/drawing/2014/main" id="{C691655C-BFA9-C847-88E8-4022631D436D}"/>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2157" name="Freeform: Shape 115">
              <a:extLst>
                <a:ext uri="{FF2B5EF4-FFF2-40B4-BE49-F238E27FC236}">
                  <a16:creationId xmlns:a16="http://schemas.microsoft.com/office/drawing/2014/main" id="{C39FA610-9758-B4B6-DC9C-5BBDD916EC3F}"/>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2158" name="Freeform: Shape 116">
              <a:extLst>
                <a:ext uri="{FF2B5EF4-FFF2-40B4-BE49-F238E27FC236}">
                  <a16:creationId xmlns:a16="http://schemas.microsoft.com/office/drawing/2014/main" id="{E23A3007-5E07-3363-C66F-16A33C41180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2159" name="Freeform: Shape 117">
              <a:extLst>
                <a:ext uri="{FF2B5EF4-FFF2-40B4-BE49-F238E27FC236}">
                  <a16:creationId xmlns:a16="http://schemas.microsoft.com/office/drawing/2014/main" id="{21453036-05B0-6E0C-1BAA-7A105BB8D487}"/>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2160" name="Freeform: Shape 118">
              <a:extLst>
                <a:ext uri="{FF2B5EF4-FFF2-40B4-BE49-F238E27FC236}">
                  <a16:creationId xmlns:a16="http://schemas.microsoft.com/office/drawing/2014/main" id="{4B0CE5C0-3FCB-A447-0328-7E15511C0EAA}"/>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2161" name="Freeform: Shape 119">
              <a:extLst>
                <a:ext uri="{FF2B5EF4-FFF2-40B4-BE49-F238E27FC236}">
                  <a16:creationId xmlns:a16="http://schemas.microsoft.com/office/drawing/2014/main" id="{E123427D-DB95-04D7-1516-CAB032454DF5}"/>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162" name="Freeform: Shape 120">
              <a:extLst>
                <a:ext uri="{FF2B5EF4-FFF2-40B4-BE49-F238E27FC236}">
                  <a16:creationId xmlns:a16="http://schemas.microsoft.com/office/drawing/2014/main" id="{3795B6C9-6D1B-8A33-5603-7189CAB23F96}"/>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2163" name="Freeform: Shape 121">
              <a:extLst>
                <a:ext uri="{FF2B5EF4-FFF2-40B4-BE49-F238E27FC236}">
                  <a16:creationId xmlns:a16="http://schemas.microsoft.com/office/drawing/2014/main" id="{949F8408-1F69-B5A6-4B8D-A038D188BA9A}"/>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2164" name="Freeform: Shape 122">
              <a:extLst>
                <a:ext uri="{FF2B5EF4-FFF2-40B4-BE49-F238E27FC236}">
                  <a16:creationId xmlns:a16="http://schemas.microsoft.com/office/drawing/2014/main" id="{47207D12-D438-EB45-3179-B328435C7A4D}"/>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5" name="Freeform: Shape 123">
              <a:extLst>
                <a:ext uri="{FF2B5EF4-FFF2-40B4-BE49-F238E27FC236}">
                  <a16:creationId xmlns:a16="http://schemas.microsoft.com/office/drawing/2014/main" id="{8F29B94B-3377-1DF3-71C5-18450E378A32}"/>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2166" name="Freeform: Shape 124">
              <a:extLst>
                <a:ext uri="{FF2B5EF4-FFF2-40B4-BE49-F238E27FC236}">
                  <a16:creationId xmlns:a16="http://schemas.microsoft.com/office/drawing/2014/main" id="{A27FA796-EC6C-0254-07AB-D996574C0BF5}"/>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2167" name="Freeform: Shape 125">
              <a:extLst>
                <a:ext uri="{FF2B5EF4-FFF2-40B4-BE49-F238E27FC236}">
                  <a16:creationId xmlns:a16="http://schemas.microsoft.com/office/drawing/2014/main" id="{1E36C132-5E3E-4DEA-8E4F-7578D9C21F55}"/>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8" name="Freeform: Shape 126">
              <a:extLst>
                <a:ext uri="{FF2B5EF4-FFF2-40B4-BE49-F238E27FC236}">
                  <a16:creationId xmlns:a16="http://schemas.microsoft.com/office/drawing/2014/main" id="{7A1E8BE8-69E6-B800-3759-5706F87D289A}"/>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69" name="Freeform: Shape 127">
              <a:extLst>
                <a:ext uri="{FF2B5EF4-FFF2-40B4-BE49-F238E27FC236}">
                  <a16:creationId xmlns:a16="http://schemas.microsoft.com/office/drawing/2014/main" id="{4D13C746-E213-6890-40D9-D8FD0BD4D5A6}"/>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70" name="Freeform: Shape 128">
              <a:extLst>
                <a:ext uri="{FF2B5EF4-FFF2-40B4-BE49-F238E27FC236}">
                  <a16:creationId xmlns:a16="http://schemas.microsoft.com/office/drawing/2014/main" id="{34388835-D0CC-516B-1144-69DB90562DE1}"/>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2171" name="Freeform: Shape 129">
              <a:extLst>
                <a:ext uri="{FF2B5EF4-FFF2-40B4-BE49-F238E27FC236}">
                  <a16:creationId xmlns:a16="http://schemas.microsoft.com/office/drawing/2014/main" id="{EC6F3F04-658D-BD83-8B6A-EB87E150E06C}"/>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2172" name="Freeform: Shape 130">
              <a:extLst>
                <a:ext uri="{FF2B5EF4-FFF2-40B4-BE49-F238E27FC236}">
                  <a16:creationId xmlns:a16="http://schemas.microsoft.com/office/drawing/2014/main" id="{C3EBC4A4-87C7-0967-6632-F0825608F3DF}"/>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2173" name="Freeform: Shape 131">
              <a:extLst>
                <a:ext uri="{FF2B5EF4-FFF2-40B4-BE49-F238E27FC236}">
                  <a16:creationId xmlns:a16="http://schemas.microsoft.com/office/drawing/2014/main" id="{8ABD81F1-54A9-FD4C-02D1-24C35685EEFF}"/>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2174" name="Freeform: Shape 132">
              <a:extLst>
                <a:ext uri="{FF2B5EF4-FFF2-40B4-BE49-F238E27FC236}">
                  <a16:creationId xmlns:a16="http://schemas.microsoft.com/office/drawing/2014/main" id="{C8005545-8EC4-E896-9331-555FEA3EC6B4}"/>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2175" name="Freeform: Shape 133">
              <a:extLst>
                <a:ext uri="{FF2B5EF4-FFF2-40B4-BE49-F238E27FC236}">
                  <a16:creationId xmlns:a16="http://schemas.microsoft.com/office/drawing/2014/main" id="{16026718-6638-8C71-D71A-4AFAAADC2215}"/>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2176" name="Freeform: Shape 134">
              <a:extLst>
                <a:ext uri="{FF2B5EF4-FFF2-40B4-BE49-F238E27FC236}">
                  <a16:creationId xmlns:a16="http://schemas.microsoft.com/office/drawing/2014/main" id="{A1D20B53-CE61-D355-CA1C-9AC83B466ECB}"/>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2177" name="Freeform: Shape 135">
              <a:extLst>
                <a:ext uri="{FF2B5EF4-FFF2-40B4-BE49-F238E27FC236}">
                  <a16:creationId xmlns:a16="http://schemas.microsoft.com/office/drawing/2014/main" id="{A2A0C49E-7D30-E6C7-4BE2-9686D0CA200E}"/>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78" name="Freeform: Shape 136">
              <a:extLst>
                <a:ext uri="{FF2B5EF4-FFF2-40B4-BE49-F238E27FC236}">
                  <a16:creationId xmlns:a16="http://schemas.microsoft.com/office/drawing/2014/main" id="{04EE80BB-7ECF-3CAD-6E02-372E036967AD}"/>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2179" name="Freeform: Shape 137">
              <a:extLst>
                <a:ext uri="{FF2B5EF4-FFF2-40B4-BE49-F238E27FC236}">
                  <a16:creationId xmlns:a16="http://schemas.microsoft.com/office/drawing/2014/main" id="{224FE955-3C1D-6A8D-6123-BC82598E8B68}"/>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2180" name="Freeform: Shape 138">
              <a:extLst>
                <a:ext uri="{FF2B5EF4-FFF2-40B4-BE49-F238E27FC236}">
                  <a16:creationId xmlns:a16="http://schemas.microsoft.com/office/drawing/2014/main" id="{D1E1C551-CD90-F447-6160-2EBFADCC4A0C}"/>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81" name="Freeform: Shape 139">
              <a:extLst>
                <a:ext uri="{FF2B5EF4-FFF2-40B4-BE49-F238E27FC236}">
                  <a16:creationId xmlns:a16="http://schemas.microsoft.com/office/drawing/2014/main" id="{B3FF4C4C-58E7-5A79-FA0F-DCBE6257F421}"/>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82" name="Freeform: Shape 140">
              <a:extLst>
                <a:ext uri="{FF2B5EF4-FFF2-40B4-BE49-F238E27FC236}">
                  <a16:creationId xmlns:a16="http://schemas.microsoft.com/office/drawing/2014/main" id="{1CEFA1EB-7C81-BEC3-3F1F-AA9D5A3920BF}"/>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2183" name="Freeform: Shape 141">
              <a:extLst>
                <a:ext uri="{FF2B5EF4-FFF2-40B4-BE49-F238E27FC236}">
                  <a16:creationId xmlns:a16="http://schemas.microsoft.com/office/drawing/2014/main" id="{13F75D00-FF15-F68A-DD61-10EBB684D308}"/>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2184" name="Freeform: Shape 142">
              <a:extLst>
                <a:ext uri="{FF2B5EF4-FFF2-40B4-BE49-F238E27FC236}">
                  <a16:creationId xmlns:a16="http://schemas.microsoft.com/office/drawing/2014/main" id="{7123E202-E739-8B42-6C91-1344FA90C13B}"/>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2185" name="Freeform: Shape 143">
              <a:extLst>
                <a:ext uri="{FF2B5EF4-FFF2-40B4-BE49-F238E27FC236}">
                  <a16:creationId xmlns:a16="http://schemas.microsoft.com/office/drawing/2014/main" id="{6C465379-3C27-E41B-556D-8F75B423ED8C}"/>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186" name="Freeform: Shape 144">
              <a:extLst>
                <a:ext uri="{FF2B5EF4-FFF2-40B4-BE49-F238E27FC236}">
                  <a16:creationId xmlns:a16="http://schemas.microsoft.com/office/drawing/2014/main" id="{061417F5-C25D-82B6-34CC-FD2D76BDFEBA}"/>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87" name="Freeform: Shape 145">
              <a:extLst>
                <a:ext uri="{FF2B5EF4-FFF2-40B4-BE49-F238E27FC236}">
                  <a16:creationId xmlns:a16="http://schemas.microsoft.com/office/drawing/2014/main" id="{9FBCAE4A-51CF-E9B3-3145-D016650BFA05}"/>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88" name="Freeform: Shape 146">
              <a:extLst>
                <a:ext uri="{FF2B5EF4-FFF2-40B4-BE49-F238E27FC236}">
                  <a16:creationId xmlns:a16="http://schemas.microsoft.com/office/drawing/2014/main" id="{610ECA94-12DD-F2A2-D287-F02D59DE200B}"/>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2189" name="Freeform: Shape 147">
              <a:extLst>
                <a:ext uri="{FF2B5EF4-FFF2-40B4-BE49-F238E27FC236}">
                  <a16:creationId xmlns:a16="http://schemas.microsoft.com/office/drawing/2014/main" id="{8AB64CD1-3FD0-9D94-EFD6-1E03DD2CFBB2}"/>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90" name="Freeform: Shape 148">
              <a:extLst>
                <a:ext uri="{FF2B5EF4-FFF2-40B4-BE49-F238E27FC236}">
                  <a16:creationId xmlns:a16="http://schemas.microsoft.com/office/drawing/2014/main" id="{19F294F7-F5A3-6AF8-B91B-12B2A1E016F6}"/>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2191" name="Freeform: Shape 149">
              <a:extLst>
                <a:ext uri="{FF2B5EF4-FFF2-40B4-BE49-F238E27FC236}">
                  <a16:creationId xmlns:a16="http://schemas.microsoft.com/office/drawing/2014/main" id="{CC521995-5038-45C1-919F-8AC8BBE373BD}"/>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2" name="Freeform: Shape 150">
              <a:extLst>
                <a:ext uri="{FF2B5EF4-FFF2-40B4-BE49-F238E27FC236}">
                  <a16:creationId xmlns:a16="http://schemas.microsoft.com/office/drawing/2014/main" id="{A9807730-2F96-CFAC-37CB-8373967B00F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93" name="Freeform: Shape 151">
              <a:extLst>
                <a:ext uri="{FF2B5EF4-FFF2-40B4-BE49-F238E27FC236}">
                  <a16:creationId xmlns:a16="http://schemas.microsoft.com/office/drawing/2014/main" id="{1F54843D-0393-C964-EBA7-FBC89F85555A}"/>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4" name="Freeform: Shape 152">
              <a:extLst>
                <a:ext uri="{FF2B5EF4-FFF2-40B4-BE49-F238E27FC236}">
                  <a16:creationId xmlns:a16="http://schemas.microsoft.com/office/drawing/2014/main" id="{9194F01D-5A18-B77A-C9B1-EEC6764B30C0}"/>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95" name="Freeform: Shape 153">
              <a:extLst>
                <a:ext uri="{FF2B5EF4-FFF2-40B4-BE49-F238E27FC236}">
                  <a16:creationId xmlns:a16="http://schemas.microsoft.com/office/drawing/2014/main" id="{B483F44A-C178-8C21-69DD-41670B512632}"/>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2196" name="Freeform: Shape 154">
              <a:extLst>
                <a:ext uri="{FF2B5EF4-FFF2-40B4-BE49-F238E27FC236}">
                  <a16:creationId xmlns:a16="http://schemas.microsoft.com/office/drawing/2014/main" id="{7A300B7D-ACF8-5A36-D508-03FE655B26BC}"/>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7" name="Freeform: Shape 155">
              <a:extLst>
                <a:ext uri="{FF2B5EF4-FFF2-40B4-BE49-F238E27FC236}">
                  <a16:creationId xmlns:a16="http://schemas.microsoft.com/office/drawing/2014/main" id="{BAC8F490-8964-6F5F-F283-CE10CD855349}"/>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8" name="Freeform: Shape 156">
              <a:extLst>
                <a:ext uri="{FF2B5EF4-FFF2-40B4-BE49-F238E27FC236}">
                  <a16:creationId xmlns:a16="http://schemas.microsoft.com/office/drawing/2014/main" id="{51A3E652-FB41-DE45-E799-DE5E9285341F}"/>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9" name="Freeform: Shape 157">
              <a:extLst>
                <a:ext uri="{FF2B5EF4-FFF2-40B4-BE49-F238E27FC236}">
                  <a16:creationId xmlns:a16="http://schemas.microsoft.com/office/drawing/2014/main" id="{07650F48-220C-3096-3C5D-56C989DE87A3}"/>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2200" name="Freeform: Shape 158">
              <a:extLst>
                <a:ext uri="{FF2B5EF4-FFF2-40B4-BE49-F238E27FC236}">
                  <a16:creationId xmlns:a16="http://schemas.microsoft.com/office/drawing/2014/main" id="{E574F91C-2C07-03F3-D349-FD960BA44CF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2201" name="Freeform: Shape 159">
              <a:extLst>
                <a:ext uri="{FF2B5EF4-FFF2-40B4-BE49-F238E27FC236}">
                  <a16:creationId xmlns:a16="http://schemas.microsoft.com/office/drawing/2014/main" id="{5080F32D-A548-7B31-AEBF-A33FE93A750F}"/>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2202" name="Freeform: Shape 160">
              <a:extLst>
                <a:ext uri="{FF2B5EF4-FFF2-40B4-BE49-F238E27FC236}">
                  <a16:creationId xmlns:a16="http://schemas.microsoft.com/office/drawing/2014/main" id="{B3A09D21-E73F-A97F-D3CB-C4E8851E5423}"/>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2203" name="Freeform: Shape 161">
              <a:extLst>
                <a:ext uri="{FF2B5EF4-FFF2-40B4-BE49-F238E27FC236}">
                  <a16:creationId xmlns:a16="http://schemas.microsoft.com/office/drawing/2014/main" id="{CC2415CF-E7A1-A921-DDCB-569F6B3E52BD}"/>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04" name="Freeform: Shape 162">
              <a:extLst>
                <a:ext uri="{FF2B5EF4-FFF2-40B4-BE49-F238E27FC236}">
                  <a16:creationId xmlns:a16="http://schemas.microsoft.com/office/drawing/2014/main" id="{09202D52-721D-FB17-2106-0ED2373FC7BF}"/>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2205" name="Freeform: Shape 163">
              <a:extLst>
                <a:ext uri="{FF2B5EF4-FFF2-40B4-BE49-F238E27FC236}">
                  <a16:creationId xmlns:a16="http://schemas.microsoft.com/office/drawing/2014/main" id="{6A600E55-31EB-8FD2-95E1-4D680E9681C8}"/>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06" name="Freeform: Shape 164">
              <a:extLst>
                <a:ext uri="{FF2B5EF4-FFF2-40B4-BE49-F238E27FC236}">
                  <a16:creationId xmlns:a16="http://schemas.microsoft.com/office/drawing/2014/main" id="{E099ADDA-1398-2D2C-25D6-E86E8D83CD39}"/>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2207" name="Freeform: Shape 165">
              <a:extLst>
                <a:ext uri="{FF2B5EF4-FFF2-40B4-BE49-F238E27FC236}">
                  <a16:creationId xmlns:a16="http://schemas.microsoft.com/office/drawing/2014/main" id="{D007ED87-F8B0-B132-6BF9-264A69C251B9}"/>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08" name="Freeform: Shape 166">
              <a:extLst>
                <a:ext uri="{FF2B5EF4-FFF2-40B4-BE49-F238E27FC236}">
                  <a16:creationId xmlns:a16="http://schemas.microsoft.com/office/drawing/2014/main" id="{64088E45-16CD-6617-7008-321DAE35361B}"/>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09" name="Freeform: Shape 167">
              <a:extLst>
                <a:ext uri="{FF2B5EF4-FFF2-40B4-BE49-F238E27FC236}">
                  <a16:creationId xmlns:a16="http://schemas.microsoft.com/office/drawing/2014/main" id="{F4C8E311-0DDA-36E7-96BA-D22CDA822543}"/>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0" name="Freeform: Shape 168">
              <a:extLst>
                <a:ext uri="{FF2B5EF4-FFF2-40B4-BE49-F238E27FC236}">
                  <a16:creationId xmlns:a16="http://schemas.microsoft.com/office/drawing/2014/main" id="{0E7B206F-05A3-A697-ECE8-DF3E31DF4860}"/>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1" name="Freeform: Shape 169">
              <a:extLst>
                <a:ext uri="{FF2B5EF4-FFF2-40B4-BE49-F238E27FC236}">
                  <a16:creationId xmlns:a16="http://schemas.microsoft.com/office/drawing/2014/main" id="{2968D93A-79F0-2C47-0CA6-202D8E27B243}"/>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2" name="Freeform: Shape 170">
              <a:extLst>
                <a:ext uri="{FF2B5EF4-FFF2-40B4-BE49-F238E27FC236}">
                  <a16:creationId xmlns:a16="http://schemas.microsoft.com/office/drawing/2014/main" id="{3A503BD9-17E2-DD6D-DC82-9D5BA939DD4B}"/>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3" name="Freeform: Shape 171">
              <a:extLst>
                <a:ext uri="{FF2B5EF4-FFF2-40B4-BE49-F238E27FC236}">
                  <a16:creationId xmlns:a16="http://schemas.microsoft.com/office/drawing/2014/main" id="{E7764803-59BF-0A92-2C70-B8E54C0700E8}"/>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4" name="Freeform: Shape 172">
              <a:extLst>
                <a:ext uri="{FF2B5EF4-FFF2-40B4-BE49-F238E27FC236}">
                  <a16:creationId xmlns:a16="http://schemas.microsoft.com/office/drawing/2014/main" id="{10324213-1C3E-0FBC-1C2E-F872ADFB5F01}"/>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5" name="Freeform: Shape 173">
              <a:extLst>
                <a:ext uri="{FF2B5EF4-FFF2-40B4-BE49-F238E27FC236}">
                  <a16:creationId xmlns:a16="http://schemas.microsoft.com/office/drawing/2014/main" id="{1178E554-B669-CEA0-35BC-E44D4512836E}"/>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2216" name="Freeform: Shape 174">
              <a:extLst>
                <a:ext uri="{FF2B5EF4-FFF2-40B4-BE49-F238E27FC236}">
                  <a16:creationId xmlns:a16="http://schemas.microsoft.com/office/drawing/2014/main" id="{EA6A3AC9-794E-8F06-5ABE-7F154E517D12}"/>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17" name="Freeform: Shape 175">
              <a:extLst>
                <a:ext uri="{FF2B5EF4-FFF2-40B4-BE49-F238E27FC236}">
                  <a16:creationId xmlns:a16="http://schemas.microsoft.com/office/drawing/2014/main" id="{ADEB1B53-E8FF-7B00-0581-0C0141A88F83}"/>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2218" name="Freeform: Shape 176">
              <a:extLst>
                <a:ext uri="{FF2B5EF4-FFF2-40B4-BE49-F238E27FC236}">
                  <a16:creationId xmlns:a16="http://schemas.microsoft.com/office/drawing/2014/main" id="{572204D9-8966-5B96-1E9F-BD640BFA444D}"/>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2219" name="Freeform: Shape 177">
              <a:extLst>
                <a:ext uri="{FF2B5EF4-FFF2-40B4-BE49-F238E27FC236}">
                  <a16:creationId xmlns:a16="http://schemas.microsoft.com/office/drawing/2014/main" id="{C445026B-6057-4826-F5A3-15A85B9BD781}"/>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2220" name="Freeform: Shape 178">
              <a:extLst>
                <a:ext uri="{FF2B5EF4-FFF2-40B4-BE49-F238E27FC236}">
                  <a16:creationId xmlns:a16="http://schemas.microsoft.com/office/drawing/2014/main" id="{54C29C32-CAF2-E5DC-4EB8-AD926290E454}"/>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2221" name="Freeform: Shape 179">
              <a:extLst>
                <a:ext uri="{FF2B5EF4-FFF2-40B4-BE49-F238E27FC236}">
                  <a16:creationId xmlns:a16="http://schemas.microsoft.com/office/drawing/2014/main" id="{93A97A5F-9179-FBB8-645E-C5F344E9C597}"/>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2222" name="Freeform: Shape 180">
              <a:extLst>
                <a:ext uri="{FF2B5EF4-FFF2-40B4-BE49-F238E27FC236}">
                  <a16:creationId xmlns:a16="http://schemas.microsoft.com/office/drawing/2014/main" id="{DF895CD4-386F-AAF7-5D8A-D7F5DDCF639E}"/>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23" name="Freeform: Shape 181">
              <a:extLst>
                <a:ext uri="{FF2B5EF4-FFF2-40B4-BE49-F238E27FC236}">
                  <a16:creationId xmlns:a16="http://schemas.microsoft.com/office/drawing/2014/main" id="{4CFE2FDE-228E-BF38-87D0-5A9BC1A0021F}"/>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24" name="Freeform: Shape 182">
              <a:extLst>
                <a:ext uri="{FF2B5EF4-FFF2-40B4-BE49-F238E27FC236}">
                  <a16:creationId xmlns:a16="http://schemas.microsoft.com/office/drawing/2014/main" id="{909034C0-E02F-AA3E-B2EC-A18485F761DB}"/>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25" name="Freeform: Shape 183">
              <a:extLst>
                <a:ext uri="{FF2B5EF4-FFF2-40B4-BE49-F238E27FC236}">
                  <a16:creationId xmlns:a16="http://schemas.microsoft.com/office/drawing/2014/main" id="{6132E1D5-9110-2AE8-8C61-604544FFA541}"/>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2226" name="Freeform: Shape 184">
              <a:extLst>
                <a:ext uri="{FF2B5EF4-FFF2-40B4-BE49-F238E27FC236}">
                  <a16:creationId xmlns:a16="http://schemas.microsoft.com/office/drawing/2014/main" id="{04F31ACA-5F1D-B2D1-355F-F22C58726149}"/>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2227" name="Freeform: Shape 185">
              <a:extLst>
                <a:ext uri="{FF2B5EF4-FFF2-40B4-BE49-F238E27FC236}">
                  <a16:creationId xmlns:a16="http://schemas.microsoft.com/office/drawing/2014/main" id="{578901B5-CE5E-33EB-EFD3-8EA277BC4F01}"/>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2228" name="Freeform: Shape 186">
              <a:extLst>
                <a:ext uri="{FF2B5EF4-FFF2-40B4-BE49-F238E27FC236}">
                  <a16:creationId xmlns:a16="http://schemas.microsoft.com/office/drawing/2014/main" id="{568BEF60-0085-482E-223B-C1BE3DD7C9A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29" name="Freeform: Shape 187">
              <a:extLst>
                <a:ext uri="{FF2B5EF4-FFF2-40B4-BE49-F238E27FC236}">
                  <a16:creationId xmlns:a16="http://schemas.microsoft.com/office/drawing/2014/main" id="{F83452D3-20EF-C13D-7D7F-785D0012145A}"/>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0" name="Freeform: Shape 188">
              <a:extLst>
                <a:ext uri="{FF2B5EF4-FFF2-40B4-BE49-F238E27FC236}">
                  <a16:creationId xmlns:a16="http://schemas.microsoft.com/office/drawing/2014/main" id="{5AFDA628-AF01-E400-3A27-FFC2251FBD90}"/>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1" name="Freeform: Shape 189">
              <a:extLst>
                <a:ext uri="{FF2B5EF4-FFF2-40B4-BE49-F238E27FC236}">
                  <a16:creationId xmlns:a16="http://schemas.microsoft.com/office/drawing/2014/main" id="{ECB2661A-7D65-1382-B4C1-D61CD55DFEB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2" name="Freeform: Shape 190">
              <a:extLst>
                <a:ext uri="{FF2B5EF4-FFF2-40B4-BE49-F238E27FC236}">
                  <a16:creationId xmlns:a16="http://schemas.microsoft.com/office/drawing/2014/main" id="{BC9349C2-D038-05CC-270B-E91692B49B8F}"/>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33" name="Freeform: Shape 191">
              <a:extLst>
                <a:ext uri="{FF2B5EF4-FFF2-40B4-BE49-F238E27FC236}">
                  <a16:creationId xmlns:a16="http://schemas.microsoft.com/office/drawing/2014/main" id="{8BCAF764-5F57-B311-516B-A620B8BE52DE}"/>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4" name="Freeform: Shape 192">
              <a:extLst>
                <a:ext uri="{FF2B5EF4-FFF2-40B4-BE49-F238E27FC236}">
                  <a16:creationId xmlns:a16="http://schemas.microsoft.com/office/drawing/2014/main" id="{065BE132-F58E-D885-C4C7-94B9BFEA7555}"/>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35" name="Freeform: Shape 193">
              <a:extLst>
                <a:ext uri="{FF2B5EF4-FFF2-40B4-BE49-F238E27FC236}">
                  <a16:creationId xmlns:a16="http://schemas.microsoft.com/office/drawing/2014/main" id="{0D97DF89-A1D2-1656-3EAC-818F406F0FD9}"/>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2236" name="Freeform: Shape 194">
              <a:extLst>
                <a:ext uri="{FF2B5EF4-FFF2-40B4-BE49-F238E27FC236}">
                  <a16:creationId xmlns:a16="http://schemas.microsoft.com/office/drawing/2014/main" id="{7D616068-29C2-7B2B-495C-52A6E841E4BF}"/>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2237" name="Freeform: Shape 195">
              <a:extLst>
                <a:ext uri="{FF2B5EF4-FFF2-40B4-BE49-F238E27FC236}">
                  <a16:creationId xmlns:a16="http://schemas.microsoft.com/office/drawing/2014/main" id="{83BF7B2A-3FC1-1E6B-243F-2669EE09773E}"/>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2238" name="Freeform: Shape 196">
              <a:extLst>
                <a:ext uri="{FF2B5EF4-FFF2-40B4-BE49-F238E27FC236}">
                  <a16:creationId xmlns:a16="http://schemas.microsoft.com/office/drawing/2014/main" id="{558F97C3-E5CC-2B1E-9641-59F07E701E5E}"/>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39" name="Freeform: Shape 197">
              <a:extLst>
                <a:ext uri="{FF2B5EF4-FFF2-40B4-BE49-F238E27FC236}">
                  <a16:creationId xmlns:a16="http://schemas.microsoft.com/office/drawing/2014/main" id="{D27FC44E-7F7F-8C2F-43BD-8D23920ECBCA}"/>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0" name="Freeform: Shape 198">
              <a:extLst>
                <a:ext uri="{FF2B5EF4-FFF2-40B4-BE49-F238E27FC236}">
                  <a16:creationId xmlns:a16="http://schemas.microsoft.com/office/drawing/2014/main" id="{862F2DFA-6A40-0EDB-CF7F-E88FE6D44263}"/>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241" name="Freeform: Shape 199">
              <a:extLst>
                <a:ext uri="{FF2B5EF4-FFF2-40B4-BE49-F238E27FC236}">
                  <a16:creationId xmlns:a16="http://schemas.microsoft.com/office/drawing/2014/main" id="{8166C362-B049-26E7-9A92-A279466FC0F5}"/>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2" name="Freeform: Shape 200">
              <a:extLst>
                <a:ext uri="{FF2B5EF4-FFF2-40B4-BE49-F238E27FC236}">
                  <a16:creationId xmlns:a16="http://schemas.microsoft.com/office/drawing/2014/main" id="{E929C5FF-3C19-9F53-148C-13772E761AF7}"/>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3" name="Freeform: Shape 201">
              <a:extLst>
                <a:ext uri="{FF2B5EF4-FFF2-40B4-BE49-F238E27FC236}">
                  <a16:creationId xmlns:a16="http://schemas.microsoft.com/office/drawing/2014/main" id="{2F52EC86-FED5-FE17-496B-8FF4C95DE264}"/>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244" name="Freeform: Shape 202">
              <a:extLst>
                <a:ext uri="{FF2B5EF4-FFF2-40B4-BE49-F238E27FC236}">
                  <a16:creationId xmlns:a16="http://schemas.microsoft.com/office/drawing/2014/main" id="{C3999275-2B3C-3C01-6C7E-040CD3D749EF}"/>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245" name="Freeform: Shape 203">
              <a:extLst>
                <a:ext uri="{FF2B5EF4-FFF2-40B4-BE49-F238E27FC236}">
                  <a16:creationId xmlns:a16="http://schemas.microsoft.com/office/drawing/2014/main" id="{52D4493C-0B4A-DF41-D42A-87B4671CC0DF}"/>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246" name="Freeform: Shape 204">
              <a:extLst>
                <a:ext uri="{FF2B5EF4-FFF2-40B4-BE49-F238E27FC236}">
                  <a16:creationId xmlns:a16="http://schemas.microsoft.com/office/drawing/2014/main" id="{882185D3-BAA9-A8D9-9568-3B0D62A05D3F}"/>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47" name="Freeform: Shape 205">
              <a:extLst>
                <a:ext uri="{FF2B5EF4-FFF2-40B4-BE49-F238E27FC236}">
                  <a16:creationId xmlns:a16="http://schemas.microsoft.com/office/drawing/2014/main" id="{0FE9A02A-D65D-2177-ED6E-5C392DD61505}"/>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248" name="Freeform: Shape 206">
              <a:extLst>
                <a:ext uri="{FF2B5EF4-FFF2-40B4-BE49-F238E27FC236}">
                  <a16:creationId xmlns:a16="http://schemas.microsoft.com/office/drawing/2014/main" id="{6D659FEB-A964-F9C2-9099-CB64F200B30D}"/>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49" name="Freeform: Shape 207">
              <a:extLst>
                <a:ext uri="{FF2B5EF4-FFF2-40B4-BE49-F238E27FC236}">
                  <a16:creationId xmlns:a16="http://schemas.microsoft.com/office/drawing/2014/main" id="{D04C6DB5-09D0-8042-DF2C-2204B2D39751}"/>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250" name="Freeform: Shape 208">
              <a:extLst>
                <a:ext uri="{FF2B5EF4-FFF2-40B4-BE49-F238E27FC236}">
                  <a16:creationId xmlns:a16="http://schemas.microsoft.com/office/drawing/2014/main" id="{E3224D5B-6E5F-7A59-B9CF-1587D94E44FE}"/>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251" name="Freeform: Shape 209">
              <a:extLst>
                <a:ext uri="{FF2B5EF4-FFF2-40B4-BE49-F238E27FC236}">
                  <a16:creationId xmlns:a16="http://schemas.microsoft.com/office/drawing/2014/main" id="{1174EBE2-2D47-9A49-AFCE-22A34B279954}"/>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52" name="Freeform: Shape 210">
              <a:extLst>
                <a:ext uri="{FF2B5EF4-FFF2-40B4-BE49-F238E27FC236}">
                  <a16:creationId xmlns:a16="http://schemas.microsoft.com/office/drawing/2014/main" id="{CA940673-E4D0-8631-8F42-AA8D2CAA450A}"/>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3" name="Freeform: Shape 211">
              <a:extLst>
                <a:ext uri="{FF2B5EF4-FFF2-40B4-BE49-F238E27FC236}">
                  <a16:creationId xmlns:a16="http://schemas.microsoft.com/office/drawing/2014/main" id="{5729499D-D571-00B8-FD61-0ADA4C019A67}"/>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54" name="Freeform: Shape 212">
              <a:extLst>
                <a:ext uri="{FF2B5EF4-FFF2-40B4-BE49-F238E27FC236}">
                  <a16:creationId xmlns:a16="http://schemas.microsoft.com/office/drawing/2014/main" id="{94F420A1-2178-F4F2-AFC7-ACB4FFA13110}"/>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255" name="Freeform: Shape 213">
              <a:extLst>
                <a:ext uri="{FF2B5EF4-FFF2-40B4-BE49-F238E27FC236}">
                  <a16:creationId xmlns:a16="http://schemas.microsoft.com/office/drawing/2014/main" id="{5BA23AD6-9411-BAA0-4F76-951713D16950}"/>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56" name="Freeform: Shape 214">
              <a:extLst>
                <a:ext uri="{FF2B5EF4-FFF2-40B4-BE49-F238E27FC236}">
                  <a16:creationId xmlns:a16="http://schemas.microsoft.com/office/drawing/2014/main" id="{F3EE1C1B-52B6-D8B5-D067-667EB5AD2417}"/>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57" name="Freeform: Shape 215">
              <a:extLst>
                <a:ext uri="{FF2B5EF4-FFF2-40B4-BE49-F238E27FC236}">
                  <a16:creationId xmlns:a16="http://schemas.microsoft.com/office/drawing/2014/main" id="{987AEC76-BC5A-D331-97B8-ED5AD932F5FE}"/>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258" name="Freeform: Shape 216">
              <a:extLst>
                <a:ext uri="{FF2B5EF4-FFF2-40B4-BE49-F238E27FC236}">
                  <a16:creationId xmlns:a16="http://schemas.microsoft.com/office/drawing/2014/main" id="{2F1DB148-487B-2498-147A-61C14ACDE980}"/>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259" name="Freeform: Shape 217">
              <a:extLst>
                <a:ext uri="{FF2B5EF4-FFF2-40B4-BE49-F238E27FC236}">
                  <a16:creationId xmlns:a16="http://schemas.microsoft.com/office/drawing/2014/main" id="{72B0F524-C02E-BD27-46DC-79E9870B390D}"/>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0" name="Freeform: Shape 218">
              <a:extLst>
                <a:ext uri="{FF2B5EF4-FFF2-40B4-BE49-F238E27FC236}">
                  <a16:creationId xmlns:a16="http://schemas.microsoft.com/office/drawing/2014/main" id="{31E5B9F7-C106-BEC9-8668-6E88B5185DE4}"/>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61" name="Freeform: Shape 219">
              <a:extLst>
                <a:ext uri="{FF2B5EF4-FFF2-40B4-BE49-F238E27FC236}">
                  <a16:creationId xmlns:a16="http://schemas.microsoft.com/office/drawing/2014/main" id="{7BA36828-A219-0D72-F07C-0D362F21516F}"/>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62" name="Freeform: Shape 220">
              <a:extLst>
                <a:ext uri="{FF2B5EF4-FFF2-40B4-BE49-F238E27FC236}">
                  <a16:creationId xmlns:a16="http://schemas.microsoft.com/office/drawing/2014/main" id="{C2304F74-287F-F31A-B46C-AB27D4C7DA0E}"/>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63" name="Freeform: Shape 221">
              <a:extLst>
                <a:ext uri="{FF2B5EF4-FFF2-40B4-BE49-F238E27FC236}">
                  <a16:creationId xmlns:a16="http://schemas.microsoft.com/office/drawing/2014/main" id="{F1DBE083-2F62-0450-A9F1-020FE68FA6CB}"/>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4" name="Freeform: Shape 222">
              <a:extLst>
                <a:ext uri="{FF2B5EF4-FFF2-40B4-BE49-F238E27FC236}">
                  <a16:creationId xmlns:a16="http://schemas.microsoft.com/office/drawing/2014/main" id="{3D91C142-DA54-7235-68EA-CA1A5B5A0ED2}"/>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5" name="Freeform: Shape 223">
              <a:extLst>
                <a:ext uri="{FF2B5EF4-FFF2-40B4-BE49-F238E27FC236}">
                  <a16:creationId xmlns:a16="http://schemas.microsoft.com/office/drawing/2014/main" id="{0F58F7C3-6191-D4AE-78CC-4E6A83A8D99B}"/>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66" name="Freeform: Shape 224">
              <a:extLst>
                <a:ext uri="{FF2B5EF4-FFF2-40B4-BE49-F238E27FC236}">
                  <a16:creationId xmlns:a16="http://schemas.microsoft.com/office/drawing/2014/main" id="{BD7654A3-0785-26E0-B19A-788030444EEC}"/>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7" name="Freeform: Shape 225">
              <a:extLst>
                <a:ext uri="{FF2B5EF4-FFF2-40B4-BE49-F238E27FC236}">
                  <a16:creationId xmlns:a16="http://schemas.microsoft.com/office/drawing/2014/main" id="{6EB4EE7A-FDEF-E6EE-14EF-88C9D4CD26B8}"/>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8" name="Freeform: Shape 226">
              <a:extLst>
                <a:ext uri="{FF2B5EF4-FFF2-40B4-BE49-F238E27FC236}">
                  <a16:creationId xmlns:a16="http://schemas.microsoft.com/office/drawing/2014/main" id="{E79C11B5-9013-973A-C285-476A6748434E}"/>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9" name="Freeform: Shape 227">
              <a:extLst>
                <a:ext uri="{FF2B5EF4-FFF2-40B4-BE49-F238E27FC236}">
                  <a16:creationId xmlns:a16="http://schemas.microsoft.com/office/drawing/2014/main" id="{E5585528-0C66-E7CF-C64A-4DC10A7FBFC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70" name="Freeform: Shape 228">
              <a:extLst>
                <a:ext uri="{FF2B5EF4-FFF2-40B4-BE49-F238E27FC236}">
                  <a16:creationId xmlns:a16="http://schemas.microsoft.com/office/drawing/2014/main" id="{B33CB6E3-23A5-B80A-9F68-A1F796FCDB2E}"/>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271" name="Freeform: Shape 229">
              <a:extLst>
                <a:ext uri="{FF2B5EF4-FFF2-40B4-BE49-F238E27FC236}">
                  <a16:creationId xmlns:a16="http://schemas.microsoft.com/office/drawing/2014/main" id="{BC698E18-920C-DDB7-DB00-8ADB12671C2B}"/>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272" name="Freeform: Shape 230">
              <a:extLst>
                <a:ext uri="{FF2B5EF4-FFF2-40B4-BE49-F238E27FC236}">
                  <a16:creationId xmlns:a16="http://schemas.microsoft.com/office/drawing/2014/main" id="{0170B4D0-FBB7-D905-91C1-D6D6902D0024}"/>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273" name="Freeform: Shape 231">
              <a:extLst>
                <a:ext uri="{FF2B5EF4-FFF2-40B4-BE49-F238E27FC236}">
                  <a16:creationId xmlns:a16="http://schemas.microsoft.com/office/drawing/2014/main" id="{72F953FF-4B4F-D4C3-C599-383DEEA60584}"/>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274" name="Freeform: Shape 232">
              <a:extLst>
                <a:ext uri="{FF2B5EF4-FFF2-40B4-BE49-F238E27FC236}">
                  <a16:creationId xmlns:a16="http://schemas.microsoft.com/office/drawing/2014/main" id="{3C60A7C8-5959-D9FD-4C1F-2D344CB2FCFF}"/>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5" name="Freeform: Shape 233">
              <a:extLst>
                <a:ext uri="{FF2B5EF4-FFF2-40B4-BE49-F238E27FC236}">
                  <a16:creationId xmlns:a16="http://schemas.microsoft.com/office/drawing/2014/main" id="{A3DFED25-1648-FD22-DCA9-384E89C84A1A}"/>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276" name="Freeform: Shape 234">
              <a:extLst>
                <a:ext uri="{FF2B5EF4-FFF2-40B4-BE49-F238E27FC236}">
                  <a16:creationId xmlns:a16="http://schemas.microsoft.com/office/drawing/2014/main" id="{5894BC7D-D9D2-B0DD-CEF4-B1CDE1D8476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277" name="Freeform: Shape 235">
              <a:extLst>
                <a:ext uri="{FF2B5EF4-FFF2-40B4-BE49-F238E27FC236}">
                  <a16:creationId xmlns:a16="http://schemas.microsoft.com/office/drawing/2014/main" id="{A77956B6-993A-1271-2A46-99A2A76DD67D}"/>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8" name="Freeform: Shape 236">
              <a:extLst>
                <a:ext uri="{FF2B5EF4-FFF2-40B4-BE49-F238E27FC236}">
                  <a16:creationId xmlns:a16="http://schemas.microsoft.com/office/drawing/2014/main" id="{C9F4D0EB-5D2C-4869-325B-C4D4483E663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9" name="Freeform: Shape 237">
              <a:extLst>
                <a:ext uri="{FF2B5EF4-FFF2-40B4-BE49-F238E27FC236}">
                  <a16:creationId xmlns:a16="http://schemas.microsoft.com/office/drawing/2014/main" id="{82905AEF-45AA-2320-08FA-47865FA221FB}"/>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280" name="Freeform: Shape 238">
              <a:extLst>
                <a:ext uri="{FF2B5EF4-FFF2-40B4-BE49-F238E27FC236}">
                  <a16:creationId xmlns:a16="http://schemas.microsoft.com/office/drawing/2014/main" id="{38EB8025-A5C1-0FDA-72B6-2C752C7D01ED}"/>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281" name="Freeform: Shape 239">
              <a:extLst>
                <a:ext uri="{FF2B5EF4-FFF2-40B4-BE49-F238E27FC236}">
                  <a16:creationId xmlns:a16="http://schemas.microsoft.com/office/drawing/2014/main" id="{167737E7-7BAE-66EE-530F-782E3B60B3B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282" name="Freeform: Shape 240">
              <a:extLst>
                <a:ext uri="{FF2B5EF4-FFF2-40B4-BE49-F238E27FC236}">
                  <a16:creationId xmlns:a16="http://schemas.microsoft.com/office/drawing/2014/main" id="{D9A17305-CD9E-478D-F684-D4122FCD2396}"/>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3" name="Freeform: Shape 241">
              <a:extLst>
                <a:ext uri="{FF2B5EF4-FFF2-40B4-BE49-F238E27FC236}">
                  <a16:creationId xmlns:a16="http://schemas.microsoft.com/office/drawing/2014/main" id="{26804B92-4B71-857A-1C03-E0944D88AE75}"/>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84" name="Freeform: Shape 242">
              <a:extLst>
                <a:ext uri="{FF2B5EF4-FFF2-40B4-BE49-F238E27FC236}">
                  <a16:creationId xmlns:a16="http://schemas.microsoft.com/office/drawing/2014/main" id="{A9B52EA1-FCFC-F6BC-DDA0-D96F6F03A5F5}"/>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85" name="Freeform: Shape 243">
              <a:extLst>
                <a:ext uri="{FF2B5EF4-FFF2-40B4-BE49-F238E27FC236}">
                  <a16:creationId xmlns:a16="http://schemas.microsoft.com/office/drawing/2014/main" id="{1D3E6D63-FC53-0AAF-CEE7-6B2833BA05C2}"/>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286" name="Freeform: Shape 244">
              <a:extLst>
                <a:ext uri="{FF2B5EF4-FFF2-40B4-BE49-F238E27FC236}">
                  <a16:creationId xmlns:a16="http://schemas.microsoft.com/office/drawing/2014/main" id="{9BC1A9DB-61C2-CA1C-B85C-0F8AB651FB61}"/>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287" name="Freeform: Shape 245">
              <a:extLst>
                <a:ext uri="{FF2B5EF4-FFF2-40B4-BE49-F238E27FC236}">
                  <a16:creationId xmlns:a16="http://schemas.microsoft.com/office/drawing/2014/main" id="{B58E5ACE-C823-306E-5CA6-301FAB7B42A3}"/>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288" name="Freeform: Shape 246">
              <a:extLst>
                <a:ext uri="{FF2B5EF4-FFF2-40B4-BE49-F238E27FC236}">
                  <a16:creationId xmlns:a16="http://schemas.microsoft.com/office/drawing/2014/main" id="{3E2319B2-DA91-583E-8DD0-262F84143458}"/>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289" name="Freeform: Shape 247">
              <a:extLst>
                <a:ext uri="{FF2B5EF4-FFF2-40B4-BE49-F238E27FC236}">
                  <a16:creationId xmlns:a16="http://schemas.microsoft.com/office/drawing/2014/main" id="{94728185-5A5F-DB1F-1DD6-79A89659AAEC}"/>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290" name="Freeform: Shape 248">
              <a:extLst>
                <a:ext uri="{FF2B5EF4-FFF2-40B4-BE49-F238E27FC236}">
                  <a16:creationId xmlns:a16="http://schemas.microsoft.com/office/drawing/2014/main" id="{2F76FABD-925E-9CEF-53D5-5ECAE673C85F}"/>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291" name="Freeform: Shape 249">
              <a:extLst>
                <a:ext uri="{FF2B5EF4-FFF2-40B4-BE49-F238E27FC236}">
                  <a16:creationId xmlns:a16="http://schemas.microsoft.com/office/drawing/2014/main" id="{8E1F8825-46E7-A506-3196-776076E75571}"/>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292" name="Freeform: Shape 250">
              <a:extLst>
                <a:ext uri="{FF2B5EF4-FFF2-40B4-BE49-F238E27FC236}">
                  <a16:creationId xmlns:a16="http://schemas.microsoft.com/office/drawing/2014/main" id="{27D39BD3-A951-6F75-1D57-7DDC302C8FAB}"/>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293" name="Freeform: Shape 251">
              <a:extLst>
                <a:ext uri="{FF2B5EF4-FFF2-40B4-BE49-F238E27FC236}">
                  <a16:creationId xmlns:a16="http://schemas.microsoft.com/office/drawing/2014/main" id="{6C1760C9-D9DA-7EB3-6CCD-EF1D6105DC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294" name="Freeform: Shape 252">
              <a:extLst>
                <a:ext uri="{FF2B5EF4-FFF2-40B4-BE49-F238E27FC236}">
                  <a16:creationId xmlns:a16="http://schemas.microsoft.com/office/drawing/2014/main" id="{D58412C7-AC67-EBF9-5AA6-3B4D0615152B}"/>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295" name="Freeform: Shape 253">
              <a:extLst>
                <a:ext uri="{FF2B5EF4-FFF2-40B4-BE49-F238E27FC236}">
                  <a16:creationId xmlns:a16="http://schemas.microsoft.com/office/drawing/2014/main" id="{44A52380-E9D0-7591-3EE5-927B55D391B3}"/>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296" name="Freeform: Shape 254">
              <a:extLst>
                <a:ext uri="{FF2B5EF4-FFF2-40B4-BE49-F238E27FC236}">
                  <a16:creationId xmlns:a16="http://schemas.microsoft.com/office/drawing/2014/main" id="{8E0982F1-1449-B4C0-71D9-94AC154FCA0C}"/>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297" name="Freeform: Shape 255">
              <a:extLst>
                <a:ext uri="{FF2B5EF4-FFF2-40B4-BE49-F238E27FC236}">
                  <a16:creationId xmlns:a16="http://schemas.microsoft.com/office/drawing/2014/main" id="{396C96D7-603F-4435-687C-0C21E8DEB6B2}"/>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298" name="Freeform: Shape 256">
              <a:extLst>
                <a:ext uri="{FF2B5EF4-FFF2-40B4-BE49-F238E27FC236}">
                  <a16:creationId xmlns:a16="http://schemas.microsoft.com/office/drawing/2014/main" id="{8F527B0E-5B55-B5E6-5A49-CEBC6255B74B}"/>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99" name="Freeform: Shape 257">
              <a:extLst>
                <a:ext uri="{FF2B5EF4-FFF2-40B4-BE49-F238E27FC236}">
                  <a16:creationId xmlns:a16="http://schemas.microsoft.com/office/drawing/2014/main" id="{94ACBD1C-1289-E181-96AD-920073AF6BCF}"/>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300" name="Freeform: Shape 258">
              <a:extLst>
                <a:ext uri="{FF2B5EF4-FFF2-40B4-BE49-F238E27FC236}">
                  <a16:creationId xmlns:a16="http://schemas.microsoft.com/office/drawing/2014/main" id="{024F98AB-7748-5EF2-5D5B-B8B7E05C9EF7}"/>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01" name="Freeform: Shape 259">
              <a:extLst>
                <a:ext uri="{FF2B5EF4-FFF2-40B4-BE49-F238E27FC236}">
                  <a16:creationId xmlns:a16="http://schemas.microsoft.com/office/drawing/2014/main" id="{89E580A0-8793-8AD4-E742-BA0192C4D45F}"/>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302" name="Freeform: Shape 260">
              <a:extLst>
                <a:ext uri="{FF2B5EF4-FFF2-40B4-BE49-F238E27FC236}">
                  <a16:creationId xmlns:a16="http://schemas.microsoft.com/office/drawing/2014/main" id="{84440EFC-2568-96CC-7B3D-8559AF627941}"/>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303" name="Freeform: Shape 261">
              <a:extLst>
                <a:ext uri="{FF2B5EF4-FFF2-40B4-BE49-F238E27FC236}">
                  <a16:creationId xmlns:a16="http://schemas.microsoft.com/office/drawing/2014/main" id="{4A2AF0D7-D945-5ED3-FE76-C10FBB928E1C}"/>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304" name="Freeform: Shape 262">
              <a:extLst>
                <a:ext uri="{FF2B5EF4-FFF2-40B4-BE49-F238E27FC236}">
                  <a16:creationId xmlns:a16="http://schemas.microsoft.com/office/drawing/2014/main" id="{B701F8E4-C905-D78A-B308-85614A135085}"/>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305" name="Freeform: Shape 263">
              <a:extLst>
                <a:ext uri="{FF2B5EF4-FFF2-40B4-BE49-F238E27FC236}">
                  <a16:creationId xmlns:a16="http://schemas.microsoft.com/office/drawing/2014/main" id="{AEDFC130-2158-9284-DCEA-50A036722FED}"/>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306" name="Freeform: Shape 264">
              <a:extLst>
                <a:ext uri="{FF2B5EF4-FFF2-40B4-BE49-F238E27FC236}">
                  <a16:creationId xmlns:a16="http://schemas.microsoft.com/office/drawing/2014/main" id="{B1E5B4C9-37AD-8CCF-05AE-02A38DB5055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307" name="Freeform: Shape 265">
              <a:extLst>
                <a:ext uri="{FF2B5EF4-FFF2-40B4-BE49-F238E27FC236}">
                  <a16:creationId xmlns:a16="http://schemas.microsoft.com/office/drawing/2014/main" id="{8CB6506D-7700-9E64-714C-13A2AB8E2C5B}"/>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308" name="Freeform: Shape 266">
              <a:extLst>
                <a:ext uri="{FF2B5EF4-FFF2-40B4-BE49-F238E27FC236}">
                  <a16:creationId xmlns:a16="http://schemas.microsoft.com/office/drawing/2014/main" id="{69BFF525-6F96-5361-5AD8-E57D16876175}"/>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309" name="Freeform: Shape 267">
              <a:extLst>
                <a:ext uri="{FF2B5EF4-FFF2-40B4-BE49-F238E27FC236}">
                  <a16:creationId xmlns:a16="http://schemas.microsoft.com/office/drawing/2014/main" id="{4F5B787F-61D4-98AE-B318-2A57F8CA4058}"/>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310" name="Freeform: Shape 268">
              <a:extLst>
                <a:ext uri="{FF2B5EF4-FFF2-40B4-BE49-F238E27FC236}">
                  <a16:creationId xmlns:a16="http://schemas.microsoft.com/office/drawing/2014/main" id="{89616DF7-3ED8-B692-9266-9B26F724E61A}"/>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311" name="Freeform: Shape 269">
              <a:extLst>
                <a:ext uri="{FF2B5EF4-FFF2-40B4-BE49-F238E27FC236}">
                  <a16:creationId xmlns:a16="http://schemas.microsoft.com/office/drawing/2014/main" id="{3933A3AA-4A1B-6A22-8E81-6D5AE1C1E596}"/>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312" name="Freeform: Shape 270">
              <a:extLst>
                <a:ext uri="{FF2B5EF4-FFF2-40B4-BE49-F238E27FC236}">
                  <a16:creationId xmlns:a16="http://schemas.microsoft.com/office/drawing/2014/main" id="{B540A061-E7AF-5389-DBB7-FE6E5D83927D}"/>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313" name="Freeform: Shape 271">
              <a:extLst>
                <a:ext uri="{FF2B5EF4-FFF2-40B4-BE49-F238E27FC236}">
                  <a16:creationId xmlns:a16="http://schemas.microsoft.com/office/drawing/2014/main" id="{626FB95D-E711-90E3-EB9A-FEE68CB89B94}"/>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314" name="Freeform: Shape 272">
              <a:extLst>
                <a:ext uri="{FF2B5EF4-FFF2-40B4-BE49-F238E27FC236}">
                  <a16:creationId xmlns:a16="http://schemas.microsoft.com/office/drawing/2014/main" id="{35942A68-743E-7E35-6D47-267B1ABD59BA}"/>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315" name="Freeform: Shape 273">
              <a:extLst>
                <a:ext uri="{FF2B5EF4-FFF2-40B4-BE49-F238E27FC236}">
                  <a16:creationId xmlns:a16="http://schemas.microsoft.com/office/drawing/2014/main" id="{32B91C3D-D11D-FC9D-0656-966547682575}"/>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316" name="Freeform: Shape 274">
              <a:extLst>
                <a:ext uri="{FF2B5EF4-FFF2-40B4-BE49-F238E27FC236}">
                  <a16:creationId xmlns:a16="http://schemas.microsoft.com/office/drawing/2014/main" id="{7ADED558-6E5A-42F2-0317-D02083EF21AB}"/>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317" name="Freeform: Shape 275">
              <a:extLst>
                <a:ext uri="{FF2B5EF4-FFF2-40B4-BE49-F238E27FC236}">
                  <a16:creationId xmlns:a16="http://schemas.microsoft.com/office/drawing/2014/main" id="{A9D42C7C-D453-939F-CA67-EAD57C7E543A}"/>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318" name="Freeform: Shape 276">
              <a:extLst>
                <a:ext uri="{FF2B5EF4-FFF2-40B4-BE49-F238E27FC236}">
                  <a16:creationId xmlns:a16="http://schemas.microsoft.com/office/drawing/2014/main" id="{BF8FB766-53AB-6EE2-AF14-6FF067E8F781}"/>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319" name="Freeform: Shape 277">
              <a:extLst>
                <a:ext uri="{FF2B5EF4-FFF2-40B4-BE49-F238E27FC236}">
                  <a16:creationId xmlns:a16="http://schemas.microsoft.com/office/drawing/2014/main" id="{9B4B4DEE-72A5-85F0-1500-60C56D3E3F5B}"/>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320" name="Freeform: Shape 278">
              <a:extLst>
                <a:ext uri="{FF2B5EF4-FFF2-40B4-BE49-F238E27FC236}">
                  <a16:creationId xmlns:a16="http://schemas.microsoft.com/office/drawing/2014/main" id="{070CA5F1-4A2C-F666-189C-F93DBB6F91E0}"/>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321" name="Freeform: Shape 279">
              <a:extLst>
                <a:ext uri="{FF2B5EF4-FFF2-40B4-BE49-F238E27FC236}">
                  <a16:creationId xmlns:a16="http://schemas.microsoft.com/office/drawing/2014/main" id="{D5F1BBAC-A2CE-7D82-C53F-F351D044C8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322" name="Freeform: Shape 280">
              <a:extLst>
                <a:ext uri="{FF2B5EF4-FFF2-40B4-BE49-F238E27FC236}">
                  <a16:creationId xmlns:a16="http://schemas.microsoft.com/office/drawing/2014/main" id="{E70D081E-718E-7A71-DB35-54F6311ED39C}"/>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323" name="Freeform: Shape 281">
              <a:extLst>
                <a:ext uri="{FF2B5EF4-FFF2-40B4-BE49-F238E27FC236}">
                  <a16:creationId xmlns:a16="http://schemas.microsoft.com/office/drawing/2014/main" id="{AC577228-60DF-EA20-6A74-7AFF72CD9ED0}"/>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324" name="Freeform: Shape 282">
              <a:extLst>
                <a:ext uri="{FF2B5EF4-FFF2-40B4-BE49-F238E27FC236}">
                  <a16:creationId xmlns:a16="http://schemas.microsoft.com/office/drawing/2014/main" id="{764BBB14-79C6-7DEC-46B4-44BC64BAA3FB}"/>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325" name="Freeform: Shape 283">
              <a:extLst>
                <a:ext uri="{FF2B5EF4-FFF2-40B4-BE49-F238E27FC236}">
                  <a16:creationId xmlns:a16="http://schemas.microsoft.com/office/drawing/2014/main" id="{44326B29-08E4-B661-ACD7-68573842E5DE}"/>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329" name="Text Placeholder 7">
            <a:extLst>
              <a:ext uri="{FF2B5EF4-FFF2-40B4-BE49-F238E27FC236}">
                <a16:creationId xmlns:a16="http://schemas.microsoft.com/office/drawing/2014/main" id="{D2441079-44C8-FB6E-53EF-C8A7CC2D8E9F}"/>
              </a:ext>
            </a:extLst>
          </p:cNvPr>
          <p:cNvSpPr>
            <a:spLocks noGrp="1"/>
          </p:cNvSpPr>
          <p:nvPr>
            <p:ph type="body" sz="quarter" idx="14" hasCustomPrompt="1"/>
          </p:nvPr>
        </p:nvSpPr>
        <p:spPr>
          <a:xfrm>
            <a:off x="865632" y="1747295"/>
            <a:ext cx="3566855" cy="732018"/>
          </a:xfrm>
        </p:spPr>
        <p:txBody>
          <a:bodyPr anchor="t" anchorCtr="0">
            <a:norm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331" name="Text Placeholder 7">
            <a:extLst>
              <a:ext uri="{FF2B5EF4-FFF2-40B4-BE49-F238E27FC236}">
                <a16:creationId xmlns:a16="http://schemas.microsoft.com/office/drawing/2014/main" id="{8A4BEBE6-C8F2-D161-E32B-9D634C7074A1}"/>
              </a:ext>
            </a:extLst>
          </p:cNvPr>
          <p:cNvSpPr>
            <a:spLocks noGrp="1"/>
          </p:cNvSpPr>
          <p:nvPr>
            <p:ph type="body" sz="quarter" idx="16" hasCustomPrompt="1"/>
          </p:nvPr>
        </p:nvSpPr>
        <p:spPr>
          <a:xfrm>
            <a:off x="4676070" y="1747295"/>
            <a:ext cx="2922594" cy="732018"/>
          </a:xfrm>
        </p:spPr>
        <p:txBody>
          <a:bodyPr anchor="t" anchorCtr="0">
            <a:norm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 name="Content Placeholder 3">
            <a:extLst>
              <a:ext uri="{FF2B5EF4-FFF2-40B4-BE49-F238E27FC236}">
                <a16:creationId xmlns:a16="http://schemas.microsoft.com/office/drawing/2014/main" id="{D99EAFDC-01DD-D084-4625-0E4B8948F221}"/>
              </a:ext>
            </a:extLst>
          </p:cNvPr>
          <p:cNvSpPr>
            <a:spLocks noGrp="1"/>
          </p:cNvSpPr>
          <p:nvPr>
            <p:ph sz="half" idx="2" hasCustomPrompt="1"/>
          </p:nvPr>
        </p:nvSpPr>
        <p:spPr>
          <a:xfrm>
            <a:off x="865631" y="2504227"/>
            <a:ext cx="3573261" cy="2871589"/>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a:extLst>
              <a:ext uri="{FF2B5EF4-FFF2-40B4-BE49-F238E27FC236}">
                <a16:creationId xmlns:a16="http://schemas.microsoft.com/office/drawing/2014/main" id="{E7F94CDF-ADB6-3C36-D477-2F1D5D528B1C}"/>
              </a:ext>
            </a:extLst>
          </p:cNvPr>
          <p:cNvSpPr>
            <a:spLocks noGrp="1"/>
          </p:cNvSpPr>
          <p:nvPr>
            <p:ph sz="quarter" idx="4" hasCustomPrompt="1"/>
          </p:nvPr>
        </p:nvSpPr>
        <p:spPr>
          <a:xfrm>
            <a:off x="4676070" y="2505076"/>
            <a:ext cx="2922594" cy="2870740"/>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2774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2321" y="213617"/>
            <a:ext cx="7283036" cy="1035612"/>
          </a:xfrm>
        </p:spPr>
        <p:txBody>
          <a:bodyPr/>
          <a:lstStyle>
            <a:lvl1pPr>
              <a:defRPr sz="3200" baseline="0"/>
            </a:lvl1pPr>
          </a:lstStyle>
          <a:p>
            <a:r>
              <a:rPr lang="en-US" dirty="0"/>
              <a:t>CLICK TO add TITLE</a:t>
            </a:r>
          </a:p>
        </p:txBody>
      </p:sp>
      <p:grpSp>
        <p:nvGrpSpPr>
          <p:cNvPr id="971" name="Picture Placeholder 57" descr="abstract colorful illustration of buildings">
            <a:extLst>
              <a:ext uri="{FF2B5EF4-FFF2-40B4-BE49-F238E27FC236}">
                <a16:creationId xmlns:a16="http://schemas.microsoft.com/office/drawing/2014/main" id="{DCE325D4-07AD-2816-8772-7399BF486700}"/>
              </a:ext>
            </a:extLst>
          </p:cNvPr>
          <p:cNvGrpSpPr/>
          <p:nvPr userDrawn="1"/>
        </p:nvGrpSpPr>
        <p:grpSpPr>
          <a:xfrm>
            <a:off x="8485632" y="182880"/>
            <a:ext cx="3734545" cy="6674797"/>
            <a:chOff x="8485632" y="182880"/>
            <a:chExt cx="3734545" cy="6674797"/>
          </a:xfrm>
        </p:grpSpPr>
        <p:sp>
          <p:nvSpPr>
            <p:cNvPr id="972" name="Freeform: Shape 20">
              <a:extLst>
                <a:ext uri="{FF2B5EF4-FFF2-40B4-BE49-F238E27FC236}">
                  <a16:creationId xmlns:a16="http://schemas.microsoft.com/office/drawing/2014/main" id="{35C34D44-1CE4-40E3-AC3D-10760B532130}"/>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973" name="Freeform: Shape 21">
              <a:extLst>
                <a:ext uri="{FF2B5EF4-FFF2-40B4-BE49-F238E27FC236}">
                  <a16:creationId xmlns:a16="http://schemas.microsoft.com/office/drawing/2014/main" id="{0FD751BB-2BB9-2A7B-2452-884EC3A0338E}"/>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974" name="Freeform: Shape 22">
              <a:extLst>
                <a:ext uri="{FF2B5EF4-FFF2-40B4-BE49-F238E27FC236}">
                  <a16:creationId xmlns:a16="http://schemas.microsoft.com/office/drawing/2014/main" id="{DEE89E93-5D5F-BA40-850F-83C5110E2A90}"/>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975" name="Freeform: Shape 23">
              <a:extLst>
                <a:ext uri="{FF2B5EF4-FFF2-40B4-BE49-F238E27FC236}">
                  <a16:creationId xmlns:a16="http://schemas.microsoft.com/office/drawing/2014/main" id="{72DA0254-B84B-83EB-4526-0F20A2E7015C}"/>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976" name="Freeform: Shape 24">
              <a:extLst>
                <a:ext uri="{FF2B5EF4-FFF2-40B4-BE49-F238E27FC236}">
                  <a16:creationId xmlns:a16="http://schemas.microsoft.com/office/drawing/2014/main" id="{574396C4-A753-FFBA-2DA9-99A1AA590149}"/>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977" name="Freeform: Shape 25">
              <a:extLst>
                <a:ext uri="{FF2B5EF4-FFF2-40B4-BE49-F238E27FC236}">
                  <a16:creationId xmlns:a16="http://schemas.microsoft.com/office/drawing/2014/main" id="{C872E63A-A354-BE1D-1797-0D6125CD3C90}"/>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978" name="Freeform: Shape 26">
              <a:extLst>
                <a:ext uri="{FF2B5EF4-FFF2-40B4-BE49-F238E27FC236}">
                  <a16:creationId xmlns:a16="http://schemas.microsoft.com/office/drawing/2014/main" id="{F2E8195C-31B5-BCD4-200C-4706B91D1021}"/>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979" name="Freeform: Shape 27">
              <a:extLst>
                <a:ext uri="{FF2B5EF4-FFF2-40B4-BE49-F238E27FC236}">
                  <a16:creationId xmlns:a16="http://schemas.microsoft.com/office/drawing/2014/main" id="{FA32E167-A294-DFED-42CF-0BF0CF22CE74}"/>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980" name="Freeform: Shape 28">
              <a:extLst>
                <a:ext uri="{FF2B5EF4-FFF2-40B4-BE49-F238E27FC236}">
                  <a16:creationId xmlns:a16="http://schemas.microsoft.com/office/drawing/2014/main" id="{32F6B547-A73D-B66D-C8B8-8680E7888EF1}"/>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981" name="Freeform: Shape 29">
              <a:extLst>
                <a:ext uri="{FF2B5EF4-FFF2-40B4-BE49-F238E27FC236}">
                  <a16:creationId xmlns:a16="http://schemas.microsoft.com/office/drawing/2014/main" id="{1FBE6CC0-87C8-74A8-5066-9B8778FBF39B}"/>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982" name="Freeform: Shape 30">
              <a:extLst>
                <a:ext uri="{FF2B5EF4-FFF2-40B4-BE49-F238E27FC236}">
                  <a16:creationId xmlns:a16="http://schemas.microsoft.com/office/drawing/2014/main" id="{325C1F0E-95B6-4567-02EE-C6B39C380B3D}"/>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983" name="Freeform: Shape 31">
              <a:extLst>
                <a:ext uri="{FF2B5EF4-FFF2-40B4-BE49-F238E27FC236}">
                  <a16:creationId xmlns:a16="http://schemas.microsoft.com/office/drawing/2014/main" id="{ABC59118-757B-2110-8302-3BDE19BB1E63}"/>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984" name="Freeform: Shape 32">
              <a:extLst>
                <a:ext uri="{FF2B5EF4-FFF2-40B4-BE49-F238E27FC236}">
                  <a16:creationId xmlns:a16="http://schemas.microsoft.com/office/drawing/2014/main" id="{FCCCBD0E-7FE6-48DB-4C36-92D94681C762}"/>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985" name="Freeform: Shape 33">
              <a:extLst>
                <a:ext uri="{FF2B5EF4-FFF2-40B4-BE49-F238E27FC236}">
                  <a16:creationId xmlns:a16="http://schemas.microsoft.com/office/drawing/2014/main" id="{76C2B99A-E77B-4570-BAE0-65F8D94D2B7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986" name="Freeform: Shape 34">
              <a:extLst>
                <a:ext uri="{FF2B5EF4-FFF2-40B4-BE49-F238E27FC236}">
                  <a16:creationId xmlns:a16="http://schemas.microsoft.com/office/drawing/2014/main" id="{265138C3-5B98-89F5-91E1-FAD27B3F46FA}"/>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987" name="Freeform: Shape 35">
              <a:extLst>
                <a:ext uri="{FF2B5EF4-FFF2-40B4-BE49-F238E27FC236}">
                  <a16:creationId xmlns:a16="http://schemas.microsoft.com/office/drawing/2014/main" id="{FBAA8EA2-96F4-F2B8-9277-6017A8137DD6}"/>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988" name="Freeform: Shape 36">
              <a:extLst>
                <a:ext uri="{FF2B5EF4-FFF2-40B4-BE49-F238E27FC236}">
                  <a16:creationId xmlns:a16="http://schemas.microsoft.com/office/drawing/2014/main" id="{A9906B54-7D62-7043-CD18-EB90AB403125}"/>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989" name="Freeform: Shape 37">
              <a:extLst>
                <a:ext uri="{FF2B5EF4-FFF2-40B4-BE49-F238E27FC236}">
                  <a16:creationId xmlns:a16="http://schemas.microsoft.com/office/drawing/2014/main" id="{7AB70435-3337-CBC7-B8FD-F728662F6368}"/>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990" name="Freeform: Shape 38">
              <a:extLst>
                <a:ext uri="{FF2B5EF4-FFF2-40B4-BE49-F238E27FC236}">
                  <a16:creationId xmlns:a16="http://schemas.microsoft.com/office/drawing/2014/main" id="{37D1B125-0D2F-D34C-3629-412305C3B0D3}"/>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991" name="Freeform: Shape 39">
              <a:extLst>
                <a:ext uri="{FF2B5EF4-FFF2-40B4-BE49-F238E27FC236}">
                  <a16:creationId xmlns:a16="http://schemas.microsoft.com/office/drawing/2014/main" id="{F9B35754-ADA6-2D72-8A8D-1E700C9D2EB8}"/>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992" name="Freeform: Shape 40">
              <a:extLst>
                <a:ext uri="{FF2B5EF4-FFF2-40B4-BE49-F238E27FC236}">
                  <a16:creationId xmlns:a16="http://schemas.microsoft.com/office/drawing/2014/main" id="{EE613139-BFD2-C729-EEE1-3222360239CD}"/>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993" name="Freeform: Shape 41">
              <a:extLst>
                <a:ext uri="{FF2B5EF4-FFF2-40B4-BE49-F238E27FC236}">
                  <a16:creationId xmlns:a16="http://schemas.microsoft.com/office/drawing/2014/main" id="{56C8178B-723F-3CBC-126B-A1BE4D2D336F}"/>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994" name="Freeform: Shape 42">
              <a:extLst>
                <a:ext uri="{FF2B5EF4-FFF2-40B4-BE49-F238E27FC236}">
                  <a16:creationId xmlns:a16="http://schemas.microsoft.com/office/drawing/2014/main" id="{6E69A624-A45C-9EC3-6DA6-01D62DF5C63D}"/>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995" name="Freeform: Shape 43">
              <a:extLst>
                <a:ext uri="{FF2B5EF4-FFF2-40B4-BE49-F238E27FC236}">
                  <a16:creationId xmlns:a16="http://schemas.microsoft.com/office/drawing/2014/main" id="{01249B8B-13DC-9151-36A2-568E1D44A757}"/>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996" name="Freeform: Shape 44">
              <a:extLst>
                <a:ext uri="{FF2B5EF4-FFF2-40B4-BE49-F238E27FC236}">
                  <a16:creationId xmlns:a16="http://schemas.microsoft.com/office/drawing/2014/main" id="{54B43472-79F1-6F12-AD4A-B94EF364A3FD}"/>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997" name="Freeform: Shape 45">
              <a:extLst>
                <a:ext uri="{FF2B5EF4-FFF2-40B4-BE49-F238E27FC236}">
                  <a16:creationId xmlns:a16="http://schemas.microsoft.com/office/drawing/2014/main" id="{6AA1EEB9-7252-FE90-3273-ABFDFD64C6E2}"/>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998" name="Freeform: Shape 46">
              <a:extLst>
                <a:ext uri="{FF2B5EF4-FFF2-40B4-BE49-F238E27FC236}">
                  <a16:creationId xmlns:a16="http://schemas.microsoft.com/office/drawing/2014/main" id="{ED1F5910-ABC7-CD4B-9D03-AEFCCC07CD2C}"/>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999" name="Freeform: Shape 47">
              <a:extLst>
                <a:ext uri="{FF2B5EF4-FFF2-40B4-BE49-F238E27FC236}">
                  <a16:creationId xmlns:a16="http://schemas.microsoft.com/office/drawing/2014/main" id="{CB4F8E01-2FB2-A8A8-A2E4-0B14C8283A25}"/>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1000" name="Freeform: Shape 48">
              <a:extLst>
                <a:ext uri="{FF2B5EF4-FFF2-40B4-BE49-F238E27FC236}">
                  <a16:creationId xmlns:a16="http://schemas.microsoft.com/office/drawing/2014/main" id="{40FB8B95-E316-C97B-48E1-CDB855B43C1D}"/>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1001" name="Freeform: Shape 49">
              <a:extLst>
                <a:ext uri="{FF2B5EF4-FFF2-40B4-BE49-F238E27FC236}">
                  <a16:creationId xmlns:a16="http://schemas.microsoft.com/office/drawing/2014/main" id="{8D33C004-7630-73D6-23F1-7357512A2FC7}"/>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1002" name="Freeform: Shape 50">
              <a:extLst>
                <a:ext uri="{FF2B5EF4-FFF2-40B4-BE49-F238E27FC236}">
                  <a16:creationId xmlns:a16="http://schemas.microsoft.com/office/drawing/2014/main" id="{0D100B05-C037-4C95-EE97-713F516F9454}"/>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1003" name="Freeform: Shape 51">
              <a:extLst>
                <a:ext uri="{FF2B5EF4-FFF2-40B4-BE49-F238E27FC236}">
                  <a16:creationId xmlns:a16="http://schemas.microsoft.com/office/drawing/2014/main" id="{939D2A40-9358-7DF9-DA3C-97F2EFB1F338}"/>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1004" name="Freeform: Shape 52">
              <a:extLst>
                <a:ext uri="{FF2B5EF4-FFF2-40B4-BE49-F238E27FC236}">
                  <a16:creationId xmlns:a16="http://schemas.microsoft.com/office/drawing/2014/main" id="{EAE03B12-58E7-D631-25F5-12D71CF46BC7}"/>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1005" name="Freeform: Shape 53">
              <a:extLst>
                <a:ext uri="{FF2B5EF4-FFF2-40B4-BE49-F238E27FC236}">
                  <a16:creationId xmlns:a16="http://schemas.microsoft.com/office/drawing/2014/main" id="{CFB37B44-EA70-F471-259E-F2BB3DDC47B2}"/>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1006" name="Freeform: Shape 54">
              <a:extLst>
                <a:ext uri="{FF2B5EF4-FFF2-40B4-BE49-F238E27FC236}">
                  <a16:creationId xmlns:a16="http://schemas.microsoft.com/office/drawing/2014/main" id="{80DFA7D9-5F9F-36ED-78C9-A828C3413493}"/>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1007" name="Freeform: Shape 55">
              <a:extLst>
                <a:ext uri="{FF2B5EF4-FFF2-40B4-BE49-F238E27FC236}">
                  <a16:creationId xmlns:a16="http://schemas.microsoft.com/office/drawing/2014/main" id="{09CBA70E-D857-F661-D6B0-CFCFB15BBF06}"/>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1008" name="Freeform: Shape 56">
              <a:extLst>
                <a:ext uri="{FF2B5EF4-FFF2-40B4-BE49-F238E27FC236}">
                  <a16:creationId xmlns:a16="http://schemas.microsoft.com/office/drawing/2014/main" id="{F1DEDC0D-15A9-9D63-6133-46F5C85DD2C5}"/>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1009" name="Freeform: Shape 57">
              <a:extLst>
                <a:ext uri="{FF2B5EF4-FFF2-40B4-BE49-F238E27FC236}">
                  <a16:creationId xmlns:a16="http://schemas.microsoft.com/office/drawing/2014/main" id="{CBFA2BAA-5CE9-AF27-22ED-A3EFBDAE7A5D}"/>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1010" name="Freeform: Shape 58">
              <a:extLst>
                <a:ext uri="{FF2B5EF4-FFF2-40B4-BE49-F238E27FC236}">
                  <a16:creationId xmlns:a16="http://schemas.microsoft.com/office/drawing/2014/main" id="{F28486E7-A03E-3B49-982F-60CCF6FA6E03}"/>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1011" name="Freeform: Shape 59">
              <a:extLst>
                <a:ext uri="{FF2B5EF4-FFF2-40B4-BE49-F238E27FC236}">
                  <a16:creationId xmlns:a16="http://schemas.microsoft.com/office/drawing/2014/main" id="{5CD63893-1D5C-AF91-41BC-7652E83074C2}"/>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1012" name="Freeform: Shape 60">
              <a:extLst>
                <a:ext uri="{FF2B5EF4-FFF2-40B4-BE49-F238E27FC236}">
                  <a16:creationId xmlns:a16="http://schemas.microsoft.com/office/drawing/2014/main" id="{4B9D73A3-66C4-6AE2-D0AF-1FD555A820B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1013" name="Freeform: Shape 61">
              <a:extLst>
                <a:ext uri="{FF2B5EF4-FFF2-40B4-BE49-F238E27FC236}">
                  <a16:creationId xmlns:a16="http://schemas.microsoft.com/office/drawing/2014/main" id="{88030C6F-F3E8-711C-A2FA-DABCCD3A9088}"/>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1014" name="Freeform: Shape 62">
              <a:extLst>
                <a:ext uri="{FF2B5EF4-FFF2-40B4-BE49-F238E27FC236}">
                  <a16:creationId xmlns:a16="http://schemas.microsoft.com/office/drawing/2014/main" id="{4D859AFD-89D7-7129-17C5-9AB4C2C9940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1015" name="Freeform: Shape 63">
              <a:extLst>
                <a:ext uri="{FF2B5EF4-FFF2-40B4-BE49-F238E27FC236}">
                  <a16:creationId xmlns:a16="http://schemas.microsoft.com/office/drawing/2014/main" id="{C7D31F9B-A46D-7ABB-993B-DF05D249068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1016" name="Freeform: Shape 64">
              <a:extLst>
                <a:ext uri="{FF2B5EF4-FFF2-40B4-BE49-F238E27FC236}">
                  <a16:creationId xmlns:a16="http://schemas.microsoft.com/office/drawing/2014/main" id="{AAF2A4CB-73FC-EE75-1EBB-5C9134E3D560}"/>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1017" name="Freeform: Shape 65">
              <a:extLst>
                <a:ext uri="{FF2B5EF4-FFF2-40B4-BE49-F238E27FC236}">
                  <a16:creationId xmlns:a16="http://schemas.microsoft.com/office/drawing/2014/main" id="{B518C37A-78A9-12E6-4B45-580C0D933016}"/>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1018" name="Freeform: Shape 66">
              <a:extLst>
                <a:ext uri="{FF2B5EF4-FFF2-40B4-BE49-F238E27FC236}">
                  <a16:creationId xmlns:a16="http://schemas.microsoft.com/office/drawing/2014/main" id="{2E5F0A66-CF67-6E3E-C757-52004FB0BDAD}"/>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1019" name="Freeform: Shape 67">
              <a:extLst>
                <a:ext uri="{FF2B5EF4-FFF2-40B4-BE49-F238E27FC236}">
                  <a16:creationId xmlns:a16="http://schemas.microsoft.com/office/drawing/2014/main" id="{564DB867-F0CF-CF59-FB55-260BC3C84C75}"/>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1020" name="Freeform: Shape 68">
              <a:extLst>
                <a:ext uri="{FF2B5EF4-FFF2-40B4-BE49-F238E27FC236}">
                  <a16:creationId xmlns:a16="http://schemas.microsoft.com/office/drawing/2014/main" id="{282DFA79-64F1-8A41-2B0F-A234DCDEDB0D}"/>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1021" name="Freeform: Shape 69">
              <a:extLst>
                <a:ext uri="{FF2B5EF4-FFF2-40B4-BE49-F238E27FC236}">
                  <a16:creationId xmlns:a16="http://schemas.microsoft.com/office/drawing/2014/main" id="{9DD06FE1-945B-A250-F239-15DDD955B06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22" name="Freeform: Shape 70">
              <a:extLst>
                <a:ext uri="{FF2B5EF4-FFF2-40B4-BE49-F238E27FC236}">
                  <a16:creationId xmlns:a16="http://schemas.microsoft.com/office/drawing/2014/main" id="{05C80662-82B7-E0CA-A6EC-70C2CC5CFB7E}"/>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23" name="Freeform: Shape 71">
              <a:extLst>
                <a:ext uri="{FF2B5EF4-FFF2-40B4-BE49-F238E27FC236}">
                  <a16:creationId xmlns:a16="http://schemas.microsoft.com/office/drawing/2014/main" id="{0CB3F99E-D993-A7E9-42EF-39F271888E71}"/>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1920" name="Freeform: Shape 72">
              <a:extLst>
                <a:ext uri="{FF2B5EF4-FFF2-40B4-BE49-F238E27FC236}">
                  <a16:creationId xmlns:a16="http://schemas.microsoft.com/office/drawing/2014/main" id="{366FD5A0-327B-2F93-BCE9-B5A3BF9C6C48}"/>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1921" name="Freeform: Shape 73">
              <a:extLst>
                <a:ext uri="{FF2B5EF4-FFF2-40B4-BE49-F238E27FC236}">
                  <a16:creationId xmlns:a16="http://schemas.microsoft.com/office/drawing/2014/main" id="{E16D91E1-7FEB-02B7-5942-DB78F09421B3}"/>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22" name="Freeform: Shape 74">
              <a:extLst>
                <a:ext uri="{FF2B5EF4-FFF2-40B4-BE49-F238E27FC236}">
                  <a16:creationId xmlns:a16="http://schemas.microsoft.com/office/drawing/2014/main" id="{6C1889A2-CBFA-E196-6756-DB08F86D3009}"/>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23" name="Freeform: Shape 75">
              <a:extLst>
                <a:ext uri="{FF2B5EF4-FFF2-40B4-BE49-F238E27FC236}">
                  <a16:creationId xmlns:a16="http://schemas.microsoft.com/office/drawing/2014/main" id="{58F6AA67-B351-225D-A7A4-1FE80AF36808}"/>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1924" name="Freeform: Shape 76">
              <a:extLst>
                <a:ext uri="{FF2B5EF4-FFF2-40B4-BE49-F238E27FC236}">
                  <a16:creationId xmlns:a16="http://schemas.microsoft.com/office/drawing/2014/main" id="{228D3AD0-E918-187D-6097-AC7DF0DD9BED}"/>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1925" name="Freeform: Shape 77">
              <a:extLst>
                <a:ext uri="{FF2B5EF4-FFF2-40B4-BE49-F238E27FC236}">
                  <a16:creationId xmlns:a16="http://schemas.microsoft.com/office/drawing/2014/main" id="{67B85A23-48E5-640A-81E4-C246C618AEA4}"/>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1926" name="Freeform: Shape 78">
              <a:extLst>
                <a:ext uri="{FF2B5EF4-FFF2-40B4-BE49-F238E27FC236}">
                  <a16:creationId xmlns:a16="http://schemas.microsoft.com/office/drawing/2014/main" id="{7E858DBF-DB55-03D9-3AF4-559F0ABF9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27" name="Freeform: Shape 79">
              <a:extLst>
                <a:ext uri="{FF2B5EF4-FFF2-40B4-BE49-F238E27FC236}">
                  <a16:creationId xmlns:a16="http://schemas.microsoft.com/office/drawing/2014/main" id="{B7C1C687-DAF7-D980-05E1-2A8A124D62BE}"/>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28" name="Freeform: Shape 80">
              <a:extLst>
                <a:ext uri="{FF2B5EF4-FFF2-40B4-BE49-F238E27FC236}">
                  <a16:creationId xmlns:a16="http://schemas.microsoft.com/office/drawing/2014/main" id="{70F872C3-A42D-5AC6-EAD0-4A5FAD140970}"/>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1929" name="Freeform: Shape 81">
              <a:extLst>
                <a:ext uri="{FF2B5EF4-FFF2-40B4-BE49-F238E27FC236}">
                  <a16:creationId xmlns:a16="http://schemas.microsoft.com/office/drawing/2014/main" id="{AAA6A091-FCDF-FC14-8534-11369757D79A}"/>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1930" name="Freeform: Shape 82">
              <a:extLst>
                <a:ext uri="{FF2B5EF4-FFF2-40B4-BE49-F238E27FC236}">
                  <a16:creationId xmlns:a16="http://schemas.microsoft.com/office/drawing/2014/main" id="{61BE1A3A-C604-1448-C0AA-EA25AFDAFF5B}"/>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1931" name="Freeform: Shape 83">
              <a:extLst>
                <a:ext uri="{FF2B5EF4-FFF2-40B4-BE49-F238E27FC236}">
                  <a16:creationId xmlns:a16="http://schemas.microsoft.com/office/drawing/2014/main" id="{FADBDDEB-036C-CCE8-3A9C-3C17E14CC015}"/>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32" name="Freeform: Shape 84">
              <a:extLst>
                <a:ext uri="{FF2B5EF4-FFF2-40B4-BE49-F238E27FC236}">
                  <a16:creationId xmlns:a16="http://schemas.microsoft.com/office/drawing/2014/main" id="{4E45B9D8-C7D1-5010-3413-26E1A1702FEB}"/>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27" name="Freeform: Shape 85">
              <a:extLst>
                <a:ext uri="{FF2B5EF4-FFF2-40B4-BE49-F238E27FC236}">
                  <a16:creationId xmlns:a16="http://schemas.microsoft.com/office/drawing/2014/main" id="{9A7B32D9-8E16-6A80-BD5D-8D3AE0622CC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2128" name="Freeform: Shape 86">
              <a:extLst>
                <a:ext uri="{FF2B5EF4-FFF2-40B4-BE49-F238E27FC236}">
                  <a16:creationId xmlns:a16="http://schemas.microsoft.com/office/drawing/2014/main" id="{A5827D06-2ABF-7DA9-A405-469290545F45}"/>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2129" name="Freeform: Shape 87">
              <a:extLst>
                <a:ext uri="{FF2B5EF4-FFF2-40B4-BE49-F238E27FC236}">
                  <a16:creationId xmlns:a16="http://schemas.microsoft.com/office/drawing/2014/main" id="{B563660F-05F9-583F-6C29-F7200B05FC9B}"/>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2130" name="Freeform: Shape 88">
              <a:extLst>
                <a:ext uri="{FF2B5EF4-FFF2-40B4-BE49-F238E27FC236}">
                  <a16:creationId xmlns:a16="http://schemas.microsoft.com/office/drawing/2014/main" id="{BCD4BD36-EC40-8E7B-C649-C0EDB9C343EB}"/>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2131" name="Freeform: Shape 89">
              <a:extLst>
                <a:ext uri="{FF2B5EF4-FFF2-40B4-BE49-F238E27FC236}">
                  <a16:creationId xmlns:a16="http://schemas.microsoft.com/office/drawing/2014/main" id="{899F2183-BCC8-6368-1B78-4804CD462995}"/>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2132" name="Freeform: Shape 90">
              <a:extLst>
                <a:ext uri="{FF2B5EF4-FFF2-40B4-BE49-F238E27FC236}">
                  <a16:creationId xmlns:a16="http://schemas.microsoft.com/office/drawing/2014/main" id="{96483EB3-3B2A-9F40-4992-450F8F66EEE6}"/>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2133" name="Freeform: Shape 91">
              <a:extLst>
                <a:ext uri="{FF2B5EF4-FFF2-40B4-BE49-F238E27FC236}">
                  <a16:creationId xmlns:a16="http://schemas.microsoft.com/office/drawing/2014/main" id="{1508141C-2980-9F15-67FC-34C7A5FB5BCF}"/>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2134" name="Freeform: Shape 92">
              <a:extLst>
                <a:ext uri="{FF2B5EF4-FFF2-40B4-BE49-F238E27FC236}">
                  <a16:creationId xmlns:a16="http://schemas.microsoft.com/office/drawing/2014/main" id="{D20BA53D-A2CC-190C-4E3C-0FAA6FA7ECE3}"/>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2135" name="Freeform: Shape 93">
              <a:extLst>
                <a:ext uri="{FF2B5EF4-FFF2-40B4-BE49-F238E27FC236}">
                  <a16:creationId xmlns:a16="http://schemas.microsoft.com/office/drawing/2014/main" id="{72F63806-B2D1-01A3-B4F2-9AEE89D93B20}"/>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2136" name="Freeform: Shape 94">
              <a:extLst>
                <a:ext uri="{FF2B5EF4-FFF2-40B4-BE49-F238E27FC236}">
                  <a16:creationId xmlns:a16="http://schemas.microsoft.com/office/drawing/2014/main" id="{22E48D36-FE80-2754-53A9-5A7056E937D4}"/>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7" name="Freeform: Shape 95">
              <a:extLst>
                <a:ext uri="{FF2B5EF4-FFF2-40B4-BE49-F238E27FC236}">
                  <a16:creationId xmlns:a16="http://schemas.microsoft.com/office/drawing/2014/main" id="{981D5000-5E2A-2E07-0C5A-C80D31A36FD4}"/>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38" name="Freeform: Shape 96">
              <a:extLst>
                <a:ext uri="{FF2B5EF4-FFF2-40B4-BE49-F238E27FC236}">
                  <a16:creationId xmlns:a16="http://schemas.microsoft.com/office/drawing/2014/main" id="{2DDB9AE1-BE05-F1FA-3070-48E1E0AA113E}"/>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2139" name="Freeform: Shape 97">
              <a:extLst>
                <a:ext uri="{FF2B5EF4-FFF2-40B4-BE49-F238E27FC236}">
                  <a16:creationId xmlns:a16="http://schemas.microsoft.com/office/drawing/2014/main" id="{5CE1F4C2-FFAF-AFA2-3EFC-A4A2261055CB}"/>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140" name="Freeform: Shape 98">
              <a:extLst>
                <a:ext uri="{FF2B5EF4-FFF2-40B4-BE49-F238E27FC236}">
                  <a16:creationId xmlns:a16="http://schemas.microsoft.com/office/drawing/2014/main" id="{6BB238E6-91FC-861E-BCED-14D1A386475B}"/>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41" name="Freeform: Shape 99">
              <a:extLst>
                <a:ext uri="{FF2B5EF4-FFF2-40B4-BE49-F238E27FC236}">
                  <a16:creationId xmlns:a16="http://schemas.microsoft.com/office/drawing/2014/main" id="{AC4A470F-7DFA-4938-DF00-939325E2476A}"/>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142" name="Freeform: Shape 100">
              <a:extLst>
                <a:ext uri="{FF2B5EF4-FFF2-40B4-BE49-F238E27FC236}">
                  <a16:creationId xmlns:a16="http://schemas.microsoft.com/office/drawing/2014/main" id="{C3BD0A9A-A4E6-A9E6-C827-B68E6C2E6A90}"/>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2143" name="Freeform: Shape 101">
              <a:extLst>
                <a:ext uri="{FF2B5EF4-FFF2-40B4-BE49-F238E27FC236}">
                  <a16:creationId xmlns:a16="http://schemas.microsoft.com/office/drawing/2014/main" id="{EA475280-4F22-2FA8-389C-0D4AE4384643}"/>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2144" name="Freeform: Shape 102">
              <a:extLst>
                <a:ext uri="{FF2B5EF4-FFF2-40B4-BE49-F238E27FC236}">
                  <a16:creationId xmlns:a16="http://schemas.microsoft.com/office/drawing/2014/main" id="{59EDCE02-15B1-DF23-DE53-55347442F1A4}"/>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2145" name="Freeform: Shape 103">
              <a:extLst>
                <a:ext uri="{FF2B5EF4-FFF2-40B4-BE49-F238E27FC236}">
                  <a16:creationId xmlns:a16="http://schemas.microsoft.com/office/drawing/2014/main" id="{FA70D919-4650-403B-C317-2FA140BC3F93}"/>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46" name="Freeform: Shape 104">
              <a:extLst>
                <a:ext uri="{FF2B5EF4-FFF2-40B4-BE49-F238E27FC236}">
                  <a16:creationId xmlns:a16="http://schemas.microsoft.com/office/drawing/2014/main" id="{477ED5FF-4BD5-53FB-6594-A60E3286CE4B}"/>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147" name="Freeform: Shape 105">
              <a:extLst>
                <a:ext uri="{FF2B5EF4-FFF2-40B4-BE49-F238E27FC236}">
                  <a16:creationId xmlns:a16="http://schemas.microsoft.com/office/drawing/2014/main" id="{0EB8E243-0C43-D4F9-1281-8E6A88DE65B1}"/>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48" name="Freeform: Shape 106">
              <a:extLst>
                <a:ext uri="{FF2B5EF4-FFF2-40B4-BE49-F238E27FC236}">
                  <a16:creationId xmlns:a16="http://schemas.microsoft.com/office/drawing/2014/main" id="{32D059A0-3C8A-CFD9-D018-6156BFA2308F}"/>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2149" name="Freeform: Shape 107">
              <a:extLst>
                <a:ext uri="{FF2B5EF4-FFF2-40B4-BE49-F238E27FC236}">
                  <a16:creationId xmlns:a16="http://schemas.microsoft.com/office/drawing/2014/main" id="{744436E7-32D8-6473-E6FB-97DA65ACF06D}"/>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50" name="Freeform: Shape 108">
              <a:extLst>
                <a:ext uri="{FF2B5EF4-FFF2-40B4-BE49-F238E27FC236}">
                  <a16:creationId xmlns:a16="http://schemas.microsoft.com/office/drawing/2014/main" id="{4BADFF6B-EF46-0498-0CA3-F70B76E36578}"/>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51" name="Freeform: Shape 109">
              <a:extLst>
                <a:ext uri="{FF2B5EF4-FFF2-40B4-BE49-F238E27FC236}">
                  <a16:creationId xmlns:a16="http://schemas.microsoft.com/office/drawing/2014/main" id="{222430B0-0AC7-21E3-AAE6-B4EE75234B29}"/>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152" name="Freeform: Shape 110">
              <a:extLst>
                <a:ext uri="{FF2B5EF4-FFF2-40B4-BE49-F238E27FC236}">
                  <a16:creationId xmlns:a16="http://schemas.microsoft.com/office/drawing/2014/main" id="{A540115A-4CB9-F402-BF16-403E99A9ECC0}"/>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2153" name="Freeform: Shape 111">
              <a:extLst>
                <a:ext uri="{FF2B5EF4-FFF2-40B4-BE49-F238E27FC236}">
                  <a16:creationId xmlns:a16="http://schemas.microsoft.com/office/drawing/2014/main" id="{6467B652-29D9-C013-8D6D-3C7C0DC0C485}"/>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54" name="Freeform: Shape 112">
              <a:extLst>
                <a:ext uri="{FF2B5EF4-FFF2-40B4-BE49-F238E27FC236}">
                  <a16:creationId xmlns:a16="http://schemas.microsoft.com/office/drawing/2014/main" id="{4AFC5DE0-DFE7-B423-7126-1965CAA6E37E}"/>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155" name="Freeform: Shape 113">
              <a:extLst>
                <a:ext uri="{FF2B5EF4-FFF2-40B4-BE49-F238E27FC236}">
                  <a16:creationId xmlns:a16="http://schemas.microsoft.com/office/drawing/2014/main" id="{8369A176-6C2C-794B-4D94-CDC002F77A7E}"/>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2156" name="Freeform: Shape 114">
              <a:extLst>
                <a:ext uri="{FF2B5EF4-FFF2-40B4-BE49-F238E27FC236}">
                  <a16:creationId xmlns:a16="http://schemas.microsoft.com/office/drawing/2014/main" id="{C691655C-BFA9-C847-88E8-4022631D436D}"/>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2157" name="Freeform: Shape 115">
              <a:extLst>
                <a:ext uri="{FF2B5EF4-FFF2-40B4-BE49-F238E27FC236}">
                  <a16:creationId xmlns:a16="http://schemas.microsoft.com/office/drawing/2014/main" id="{C39FA610-9758-B4B6-DC9C-5BBDD916EC3F}"/>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2158" name="Freeform: Shape 116">
              <a:extLst>
                <a:ext uri="{FF2B5EF4-FFF2-40B4-BE49-F238E27FC236}">
                  <a16:creationId xmlns:a16="http://schemas.microsoft.com/office/drawing/2014/main" id="{E23A3007-5E07-3363-C66F-16A33C41180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2159" name="Freeform: Shape 117">
              <a:extLst>
                <a:ext uri="{FF2B5EF4-FFF2-40B4-BE49-F238E27FC236}">
                  <a16:creationId xmlns:a16="http://schemas.microsoft.com/office/drawing/2014/main" id="{21453036-05B0-6E0C-1BAA-7A105BB8D487}"/>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2160" name="Freeform: Shape 118">
              <a:extLst>
                <a:ext uri="{FF2B5EF4-FFF2-40B4-BE49-F238E27FC236}">
                  <a16:creationId xmlns:a16="http://schemas.microsoft.com/office/drawing/2014/main" id="{4B0CE5C0-3FCB-A447-0328-7E15511C0EAA}"/>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2161" name="Freeform: Shape 119">
              <a:extLst>
                <a:ext uri="{FF2B5EF4-FFF2-40B4-BE49-F238E27FC236}">
                  <a16:creationId xmlns:a16="http://schemas.microsoft.com/office/drawing/2014/main" id="{E123427D-DB95-04D7-1516-CAB032454DF5}"/>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162" name="Freeform: Shape 120">
              <a:extLst>
                <a:ext uri="{FF2B5EF4-FFF2-40B4-BE49-F238E27FC236}">
                  <a16:creationId xmlns:a16="http://schemas.microsoft.com/office/drawing/2014/main" id="{3795B6C9-6D1B-8A33-5603-7189CAB23F96}"/>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2163" name="Freeform: Shape 121">
              <a:extLst>
                <a:ext uri="{FF2B5EF4-FFF2-40B4-BE49-F238E27FC236}">
                  <a16:creationId xmlns:a16="http://schemas.microsoft.com/office/drawing/2014/main" id="{949F8408-1F69-B5A6-4B8D-A038D188BA9A}"/>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2164" name="Freeform: Shape 122">
              <a:extLst>
                <a:ext uri="{FF2B5EF4-FFF2-40B4-BE49-F238E27FC236}">
                  <a16:creationId xmlns:a16="http://schemas.microsoft.com/office/drawing/2014/main" id="{47207D12-D438-EB45-3179-B328435C7A4D}"/>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5" name="Freeform: Shape 123">
              <a:extLst>
                <a:ext uri="{FF2B5EF4-FFF2-40B4-BE49-F238E27FC236}">
                  <a16:creationId xmlns:a16="http://schemas.microsoft.com/office/drawing/2014/main" id="{8F29B94B-3377-1DF3-71C5-18450E378A32}"/>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2166" name="Freeform: Shape 124">
              <a:extLst>
                <a:ext uri="{FF2B5EF4-FFF2-40B4-BE49-F238E27FC236}">
                  <a16:creationId xmlns:a16="http://schemas.microsoft.com/office/drawing/2014/main" id="{A27FA796-EC6C-0254-07AB-D996574C0BF5}"/>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2167" name="Freeform: Shape 125">
              <a:extLst>
                <a:ext uri="{FF2B5EF4-FFF2-40B4-BE49-F238E27FC236}">
                  <a16:creationId xmlns:a16="http://schemas.microsoft.com/office/drawing/2014/main" id="{1E36C132-5E3E-4DEA-8E4F-7578D9C21F55}"/>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8" name="Freeform: Shape 126">
              <a:extLst>
                <a:ext uri="{FF2B5EF4-FFF2-40B4-BE49-F238E27FC236}">
                  <a16:creationId xmlns:a16="http://schemas.microsoft.com/office/drawing/2014/main" id="{7A1E8BE8-69E6-B800-3759-5706F87D289A}"/>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69" name="Freeform: Shape 127">
              <a:extLst>
                <a:ext uri="{FF2B5EF4-FFF2-40B4-BE49-F238E27FC236}">
                  <a16:creationId xmlns:a16="http://schemas.microsoft.com/office/drawing/2014/main" id="{4D13C746-E213-6890-40D9-D8FD0BD4D5A6}"/>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70" name="Freeform: Shape 128">
              <a:extLst>
                <a:ext uri="{FF2B5EF4-FFF2-40B4-BE49-F238E27FC236}">
                  <a16:creationId xmlns:a16="http://schemas.microsoft.com/office/drawing/2014/main" id="{34388835-D0CC-516B-1144-69DB90562DE1}"/>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2171" name="Freeform: Shape 129">
              <a:extLst>
                <a:ext uri="{FF2B5EF4-FFF2-40B4-BE49-F238E27FC236}">
                  <a16:creationId xmlns:a16="http://schemas.microsoft.com/office/drawing/2014/main" id="{EC6F3F04-658D-BD83-8B6A-EB87E150E06C}"/>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2172" name="Freeform: Shape 130">
              <a:extLst>
                <a:ext uri="{FF2B5EF4-FFF2-40B4-BE49-F238E27FC236}">
                  <a16:creationId xmlns:a16="http://schemas.microsoft.com/office/drawing/2014/main" id="{C3EBC4A4-87C7-0967-6632-F0825608F3DF}"/>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2173" name="Freeform: Shape 131">
              <a:extLst>
                <a:ext uri="{FF2B5EF4-FFF2-40B4-BE49-F238E27FC236}">
                  <a16:creationId xmlns:a16="http://schemas.microsoft.com/office/drawing/2014/main" id="{8ABD81F1-54A9-FD4C-02D1-24C35685EEFF}"/>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2174" name="Freeform: Shape 132">
              <a:extLst>
                <a:ext uri="{FF2B5EF4-FFF2-40B4-BE49-F238E27FC236}">
                  <a16:creationId xmlns:a16="http://schemas.microsoft.com/office/drawing/2014/main" id="{C8005545-8EC4-E896-9331-555FEA3EC6B4}"/>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2175" name="Freeform: Shape 133">
              <a:extLst>
                <a:ext uri="{FF2B5EF4-FFF2-40B4-BE49-F238E27FC236}">
                  <a16:creationId xmlns:a16="http://schemas.microsoft.com/office/drawing/2014/main" id="{16026718-6638-8C71-D71A-4AFAAADC2215}"/>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2176" name="Freeform: Shape 134">
              <a:extLst>
                <a:ext uri="{FF2B5EF4-FFF2-40B4-BE49-F238E27FC236}">
                  <a16:creationId xmlns:a16="http://schemas.microsoft.com/office/drawing/2014/main" id="{A1D20B53-CE61-D355-CA1C-9AC83B466ECB}"/>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2177" name="Freeform: Shape 135">
              <a:extLst>
                <a:ext uri="{FF2B5EF4-FFF2-40B4-BE49-F238E27FC236}">
                  <a16:creationId xmlns:a16="http://schemas.microsoft.com/office/drawing/2014/main" id="{A2A0C49E-7D30-E6C7-4BE2-9686D0CA200E}"/>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78" name="Freeform: Shape 136">
              <a:extLst>
                <a:ext uri="{FF2B5EF4-FFF2-40B4-BE49-F238E27FC236}">
                  <a16:creationId xmlns:a16="http://schemas.microsoft.com/office/drawing/2014/main" id="{04EE80BB-7ECF-3CAD-6E02-372E036967AD}"/>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2179" name="Freeform: Shape 137">
              <a:extLst>
                <a:ext uri="{FF2B5EF4-FFF2-40B4-BE49-F238E27FC236}">
                  <a16:creationId xmlns:a16="http://schemas.microsoft.com/office/drawing/2014/main" id="{224FE955-3C1D-6A8D-6123-BC82598E8B68}"/>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2180" name="Freeform: Shape 138">
              <a:extLst>
                <a:ext uri="{FF2B5EF4-FFF2-40B4-BE49-F238E27FC236}">
                  <a16:creationId xmlns:a16="http://schemas.microsoft.com/office/drawing/2014/main" id="{D1E1C551-CD90-F447-6160-2EBFADCC4A0C}"/>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81" name="Freeform: Shape 139">
              <a:extLst>
                <a:ext uri="{FF2B5EF4-FFF2-40B4-BE49-F238E27FC236}">
                  <a16:creationId xmlns:a16="http://schemas.microsoft.com/office/drawing/2014/main" id="{B3FF4C4C-58E7-5A79-FA0F-DCBE6257F421}"/>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82" name="Freeform: Shape 140">
              <a:extLst>
                <a:ext uri="{FF2B5EF4-FFF2-40B4-BE49-F238E27FC236}">
                  <a16:creationId xmlns:a16="http://schemas.microsoft.com/office/drawing/2014/main" id="{1CEFA1EB-7C81-BEC3-3F1F-AA9D5A3920BF}"/>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2183" name="Freeform: Shape 141">
              <a:extLst>
                <a:ext uri="{FF2B5EF4-FFF2-40B4-BE49-F238E27FC236}">
                  <a16:creationId xmlns:a16="http://schemas.microsoft.com/office/drawing/2014/main" id="{13F75D00-FF15-F68A-DD61-10EBB684D308}"/>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2184" name="Freeform: Shape 142">
              <a:extLst>
                <a:ext uri="{FF2B5EF4-FFF2-40B4-BE49-F238E27FC236}">
                  <a16:creationId xmlns:a16="http://schemas.microsoft.com/office/drawing/2014/main" id="{7123E202-E739-8B42-6C91-1344FA90C13B}"/>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2185" name="Freeform: Shape 143">
              <a:extLst>
                <a:ext uri="{FF2B5EF4-FFF2-40B4-BE49-F238E27FC236}">
                  <a16:creationId xmlns:a16="http://schemas.microsoft.com/office/drawing/2014/main" id="{6C465379-3C27-E41B-556D-8F75B423ED8C}"/>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186" name="Freeform: Shape 144">
              <a:extLst>
                <a:ext uri="{FF2B5EF4-FFF2-40B4-BE49-F238E27FC236}">
                  <a16:creationId xmlns:a16="http://schemas.microsoft.com/office/drawing/2014/main" id="{061417F5-C25D-82B6-34CC-FD2D76BDFEBA}"/>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87" name="Freeform: Shape 145">
              <a:extLst>
                <a:ext uri="{FF2B5EF4-FFF2-40B4-BE49-F238E27FC236}">
                  <a16:creationId xmlns:a16="http://schemas.microsoft.com/office/drawing/2014/main" id="{9FBCAE4A-51CF-E9B3-3145-D016650BFA05}"/>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88" name="Freeform: Shape 146">
              <a:extLst>
                <a:ext uri="{FF2B5EF4-FFF2-40B4-BE49-F238E27FC236}">
                  <a16:creationId xmlns:a16="http://schemas.microsoft.com/office/drawing/2014/main" id="{610ECA94-12DD-F2A2-D287-F02D59DE200B}"/>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2189" name="Freeform: Shape 147">
              <a:extLst>
                <a:ext uri="{FF2B5EF4-FFF2-40B4-BE49-F238E27FC236}">
                  <a16:creationId xmlns:a16="http://schemas.microsoft.com/office/drawing/2014/main" id="{8AB64CD1-3FD0-9D94-EFD6-1E03DD2CFBB2}"/>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90" name="Freeform: Shape 148">
              <a:extLst>
                <a:ext uri="{FF2B5EF4-FFF2-40B4-BE49-F238E27FC236}">
                  <a16:creationId xmlns:a16="http://schemas.microsoft.com/office/drawing/2014/main" id="{19F294F7-F5A3-6AF8-B91B-12B2A1E016F6}"/>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2191" name="Freeform: Shape 149">
              <a:extLst>
                <a:ext uri="{FF2B5EF4-FFF2-40B4-BE49-F238E27FC236}">
                  <a16:creationId xmlns:a16="http://schemas.microsoft.com/office/drawing/2014/main" id="{CC521995-5038-45C1-919F-8AC8BBE373BD}"/>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2" name="Freeform: Shape 150">
              <a:extLst>
                <a:ext uri="{FF2B5EF4-FFF2-40B4-BE49-F238E27FC236}">
                  <a16:creationId xmlns:a16="http://schemas.microsoft.com/office/drawing/2014/main" id="{A9807730-2F96-CFAC-37CB-8373967B00F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93" name="Freeform: Shape 151">
              <a:extLst>
                <a:ext uri="{FF2B5EF4-FFF2-40B4-BE49-F238E27FC236}">
                  <a16:creationId xmlns:a16="http://schemas.microsoft.com/office/drawing/2014/main" id="{1F54843D-0393-C964-EBA7-FBC89F85555A}"/>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4" name="Freeform: Shape 152">
              <a:extLst>
                <a:ext uri="{FF2B5EF4-FFF2-40B4-BE49-F238E27FC236}">
                  <a16:creationId xmlns:a16="http://schemas.microsoft.com/office/drawing/2014/main" id="{9194F01D-5A18-B77A-C9B1-EEC6764B30C0}"/>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95" name="Freeform: Shape 153">
              <a:extLst>
                <a:ext uri="{FF2B5EF4-FFF2-40B4-BE49-F238E27FC236}">
                  <a16:creationId xmlns:a16="http://schemas.microsoft.com/office/drawing/2014/main" id="{B483F44A-C178-8C21-69DD-41670B512632}"/>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2196" name="Freeform: Shape 154">
              <a:extLst>
                <a:ext uri="{FF2B5EF4-FFF2-40B4-BE49-F238E27FC236}">
                  <a16:creationId xmlns:a16="http://schemas.microsoft.com/office/drawing/2014/main" id="{7A300B7D-ACF8-5A36-D508-03FE655B26BC}"/>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7" name="Freeform: Shape 155">
              <a:extLst>
                <a:ext uri="{FF2B5EF4-FFF2-40B4-BE49-F238E27FC236}">
                  <a16:creationId xmlns:a16="http://schemas.microsoft.com/office/drawing/2014/main" id="{BAC8F490-8964-6F5F-F283-CE10CD855349}"/>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8" name="Freeform: Shape 156">
              <a:extLst>
                <a:ext uri="{FF2B5EF4-FFF2-40B4-BE49-F238E27FC236}">
                  <a16:creationId xmlns:a16="http://schemas.microsoft.com/office/drawing/2014/main" id="{51A3E652-FB41-DE45-E799-DE5E9285341F}"/>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9" name="Freeform: Shape 157">
              <a:extLst>
                <a:ext uri="{FF2B5EF4-FFF2-40B4-BE49-F238E27FC236}">
                  <a16:creationId xmlns:a16="http://schemas.microsoft.com/office/drawing/2014/main" id="{07650F48-220C-3096-3C5D-56C989DE87A3}"/>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2200" name="Freeform: Shape 158">
              <a:extLst>
                <a:ext uri="{FF2B5EF4-FFF2-40B4-BE49-F238E27FC236}">
                  <a16:creationId xmlns:a16="http://schemas.microsoft.com/office/drawing/2014/main" id="{E574F91C-2C07-03F3-D349-FD960BA44CF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2201" name="Freeform: Shape 159">
              <a:extLst>
                <a:ext uri="{FF2B5EF4-FFF2-40B4-BE49-F238E27FC236}">
                  <a16:creationId xmlns:a16="http://schemas.microsoft.com/office/drawing/2014/main" id="{5080F32D-A548-7B31-AEBF-A33FE93A750F}"/>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2202" name="Freeform: Shape 160">
              <a:extLst>
                <a:ext uri="{FF2B5EF4-FFF2-40B4-BE49-F238E27FC236}">
                  <a16:creationId xmlns:a16="http://schemas.microsoft.com/office/drawing/2014/main" id="{B3A09D21-E73F-A97F-D3CB-C4E8851E5423}"/>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2203" name="Freeform: Shape 161">
              <a:extLst>
                <a:ext uri="{FF2B5EF4-FFF2-40B4-BE49-F238E27FC236}">
                  <a16:creationId xmlns:a16="http://schemas.microsoft.com/office/drawing/2014/main" id="{CC2415CF-E7A1-A921-DDCB-569F6B3E52BD}"/>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04" name="Freeform: Shape 162">
              <a:extLst>
                <a:ext uri="{FF2B5EF4-FFF2-40B4-BE49-F238E27FC236}">
                  <a16:creationId xmlns:a16="http://schemas.microsoft.com/office/drawing/2014/main" id="{09202D52-721D-FB17-2106-0ED2373FC7BF}"/>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2205" name="Freeform: Shape 163">
              <a:extLst>
                <a:ext uri="{FF2B5EF4-FFF2-40B4-BE49-F238E27FC236}">
                  <a16:creationId xmlns:a16="http://schemas.microsoft.com/office/drawing/2014/main" id="{6A600E55-31EB-8FD2-95E1-4D680E9681C8}"/>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06" name="Freeform: Shape 164">
              <a:extLst>
                <a:ext uri="{FF2B5EF4-FFF2-40B4-BE49-F238E27FC236}">
                  <a16:creationId xmlns:a16="http://schemas.microsoft.com/office/drawing/2014/main" id="{E099ADDA-1398-2D2C-25D6-E86E8D83CD39}"/>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2207" name="Freeform: Shape 165">
              <a:extLst>
                <a:ext uri="{FF2B5EF4-FFF2-40B4-BE49-F238E27FC236}">
                  <a16:creationId xmlns:a16="http://schemas.microsoft.com/office/drawing/2014/main" id="{D007ED87-F8B0-B132-6BF9-264A69C251B9}"/>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08" name="Freeform: Shape 166">
              <a:extLst>
                <a:ext uri="{FF2B5EF4-FFF2-40B4-BE49-F238E27FC236}">
                  <a16:creationId xmlns:a16="http://schemas.microsoft.com/office/drawing/2014/main" id="{64088E45-16CD-6617-7008-321DAE35361B}"/>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09" name="Freeform: Shape 167">
              <a:extLst>
                <a:ext uri="{FF2B5EF4-FFF2-40B4-BE49-F238E27FC236}">
                  <a16:creationId xmlns:a16="http://schemas.microsoft.com/office/drawing/2014/main" id="{F4C8E311-0DDA-36E7-96BA-D22CDA822543}"/>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0" name="Freeform: Shape 168">
              <a:extLst>
                <a:ext uri="{FF2B5EF4-FFF2-40B4-BE49-F238E27FC236}">
                  <a16:creationId xmlns:a16="http://schemas.microsoft.com/office/drawing/2014/main" id="{0E7B206F-05A3-A697-ECE8-DF3E31DF4860}"/>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1" name="Freeform: Shape 169">
              <a:extLst>
                <a:ext uri="{FF2B5EF4-FFF2-40B4-BE49-F238E27FC236}">
                  <a16:creationId xmlns:a16="http://schemas.microsoft.com/office/drawing/2014/main" id="{2968D93A-79F0-2C47-0CA6-202D8E27B243}"/>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2" name="Freeform: Shape 170">
              <a:extLst>
                <a:ext uri="{FF2B5EF4-FFF2-40B4-BE49-F238E27FC236}">
                  <a16:creationId xmlns:a16="http://schemas.microsoft.com/office/drawing/2014/main" id="{3A503BD9-17E2-DD6D-DC82-9D5BA939DD4B}"/>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3" name="Freeform: Shape 171">
              <a:extLst>
                <a:ext uri="{FF2B5EF4-FFF2-40B4-BE49-F238E27FC236}">
                  <a16:creationId xmlns:a16="http://schemas.microsoft.com/office/drawing/2014/main" id="{E7764803-59BF-0A92-2C70-B8E54C0700E8}"/>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4" name="Freeform: Shape 172">
              <a:extLst>
                <a:ext uri="{FF2B5EF4-FFF2-40B4-BE49-F238E27FC236}">
                  <a16:creationId xmlns:a16="http://schemas.microsoft.com/office/drawing/2014/main" id="{10324213-1C3E-0FBC-1C2E-F872ADFB5F01}"/>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15" name="Freeform: Shape 173">
              <a:extLst>
                <a:ext uri="{FF2B5EF4-FFF2-40B4-BE49-F238E27FC236}">
                  <a16:creationId xmlns:a16="http://schemas.microsoft.com/office/drawing/2014/main" id="{1178E554-B669-CEA0-35BC-E44D4512836E}"/>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2216" name="Freeform: Shape 174">
              <a:extLst>
                <a:ext uri="{FF2B5EF4-FFF2-40B4-BE49-F238E27FC236}">
                  <a16:creationId xmlns:a16="http://schemas.microsoft.com/office/drawing/2014/main" id="{EA6A3AC9-794E-8F06-5ABE-7F154E517D12}"/>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17" name="Freeform: Shape 175">
              <a:extLst>
                <a:ext uri="{FF2B5EF4-FFF2-40B4-BE49-F238E27FC236}">
                  <a16:creationId xmlns:a16="http://schemas.microsoft.com/office/drawing/2014/main" id="{ADEB1B53-E8FF-7B00-0581-0C0141A88F83}"/>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2218" name="Freeform: Shape 176">
              <a:extLst>
                <a:ext uri="{FF2B5EF4-FFF2-40B4-BE49-F238E27FC236}">
                  <a16:creationId xmlns:a16="http://schemas.microsoft.com/office/drawing/2014/main" id="{572204D9-8966-5B96-1E9F-BD640BFA444D}"/>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2219" name="Freeform: Shape 177">
              <a:extLst>
                <a:ext uri="{FF2B5EF4-FFF2-40B4-BE49-F238E27FC236}">
                  <a16:creationId xmlns:a16="http://schemas.microsoft.com/office/drawing/2014/main" id="{C445026B-6057-4826-F5A3-15A85B9BD781}"/>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2220" name="Freeform: Shape 178">
              <a:extLst>
                <a:ext uri="{FF2B5EF4-FFF2-40B4-BE49-F238E27FC236}">
                  <a16:creationId xmlns:a16="http://schemas.microsoft.com/office/drawing/2014/main" id="{54C29C32-CAF2-E5DC-4EB8-AD926290E454}"/>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2221" name="Freeform: Shape 179">
              <a:extLst>
                <a:ext uri="{FF2B5EF4-FFF2-40B4-BE49-F238E27FC236}">
                  <a16:creationId xmlns:a16="http://schemas.microsoft.com/office/drawing/2014/main" id="{93A97A5F-9179-FBB8-645E-C5F344E9C597}"/>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2222" name="Freeform: Shape 180">
              <a:extLst>
                <a:ext uri="{FF2B5EF4-FFF2-40B4-BE49-F238E27FC236}">
                  <a16:creationId xmlns:a16="http://schemas.microsoft.com/office/drawing/2014/main" id="{DF895CD4-386F-AAF7-5D8A-D7F5DDCF639E}"/>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23" name="Freeform: Shape 181">
              <a:extLst>
                <a:ext uri="{FF2B5EF4-FFF2-40B4-BE49-F238E27FC236}">
                  <a16:creationId xmlns:a16="http://schemas.microsoft.com/office/drawing/2014/main" id="{4CFE2FDE-228E-BF38-87D0-5A9BC1A0021F}"/>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24" name="Freeform: Shape 182">
              <a:extLst>
                <a:ext uri="{FF2B5EF4-FFF2-40B4-BE49-F238E27FC236}">
                  <a16:creationId xmlns:a16="http://schemas.microsoft.com/office/drawing/2014/main" id="{909034C0-E02F-AA3E-B2EC-A18485F761DB}"/>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25" name="Freeform: Shape 183">
              <a:extLst>
                <a:ext uri="{FF2B5EF4-FFF2-40B4-BE49-F238E27FC236}">
                  <a16:creationId xmlns:a16="http://schemas.microsoft.com/office/drawing/2014/main" id="{6132E1D5-9110-2AE8-8C61-604544FFA541}"/>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2226" name="Freeform: Shape 184">
              <a:extLst>
                <a:ext uri="{FF2B5EF4-FFF2-40B4-BE49-F238E27FC236}">
                  <a16:creationId xmlns:a16="http://schemas.microsoft.com/office/drawing/2014/main" id="{04F31ACA-5F1D-B2D1-355F-F22C58726149}"/>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2227" name="Freeform: Shape 185">
              <a:extLst>
                <a:ext uri="{FF2B5EF4-FFF2-40B4-BE49-F238E27FC236}">
                  <a16:creationId xmlns:a16="http://schemas.microsoft.com/office/drawing/2014/main" id="{578901B5-CE5E-33EB-EFD3-8EA277BC4F01}"/>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2228" name="Freeform: Shape 186">
              <a:extLst>
                <a:ext uri="{FF2B5EF4-FFF2-40B4-BE49-F238E27FC236}">
                  <a16:creationId xmlns:a16="http://schemas.microsoft.com/office/drawing/2014/main" id="{568BEF60-0085-482E-223B-C1BE3DD7C9A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29" name="Freeform: Shape 187">
              <a:extLst>
                <a:ext uri="{FF2B5EF4-FFF2-40B4-BE49-F238E27FC236}">
                  <a16:creationId xmlns:a16="http://schemas.microsoft.com/office/drawing/2014/main" id="{F83452D3-20EF-C13D-7D7F-785D0012145A}"/>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0" name="Freeform: Shape 188">
              <a:extLst>
                <a:ext uri="{FF2B5EF4-FFF2-40B4-BE49-F238E27FC236}">
                  <a16:creationId xmlns:a16="http://schemas.microsoft.com/office/drawing/2014/main" id="{5AFDA628-AF01-E400-3A27-FFC2251FBD90}"/>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1" name="Freeform: Shape 189">
              <a:extLst>
                <a:ext uri="{FF2B5EF4-FFF2-40B4-BE49-F238E27FC236}">
                  <a16:creationId xmlns:a16="http://schemas.microsoft.com/office/drawing/2014/main" id="{ECB2661A-7D65-1382-B4C1-D61CD55DFEB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2" name="Freeform: Shape 190">
              <a:extLst>
                <a:ext uri="{FF2B5EF4-FFF2-40B4-BE49-F238E27FC236}">
                  <a16:creationId xmlns:a16="http://schemas.microsoft.com/office/drawing/2014/main" id="{BC9349C2-D038-05CC-270B-E91692B49B8F}"/>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33" name="Freeform: Shape 191">
              <a:extLst>
                <a:ext uri="{FF2B5EF4-FFF2-40B4-BE49-F238E27FC236}">
                  <a16:creationId xmlns:a16="http://schemas.microsoft.com/office/drawing/2014/main" id="{8BCAF764-5F57-B311-516B-A620B8BE52DE}"/>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4" name="Freeform: Shape 192">
              <a:extLst>
                <a:ext uri="{FF2B5EF4-FFF2-40B4-BE49-F238E27FC236}">
                  <a16:creationId xmlns:a16="http://schemas.microsoft.com/office/drawing/2014/main" id="{065BE132-F58E-D885-C4C7-94B9BFEA7555}"/>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35" name="Freeform: Shape 193">
              <a:extLst>
                <a:ext uri="{FF2B5EF4-FFF2-40B4-BE49-F238E27FC236}">
                  <a16:creationId xmlns:a16="http://schemas.microsoft.com/office/drawing/2014/main" id="{0D97DF89-A1D2-1656-3EAC-818F406F0FD9}"/>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2236" name="Freeform: Shape 194">
              <a:extLst>
                <a:ext uri="{FF2B5EF4-FFF2-40B4-BE49-F238E27FC236}">
                  <a16:creationId xmlns:a16="http://schemas.microsoft.com/office/drawing/2014/main" id="{7D616068-29C2-7B2B-495C-52A6E841E4BF}"/>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2237" name="Freeform: Shape 195">
              <a:extLst>
                <a:ext uri="{FF2B5EF4-FFF2-40B4-BE49-F238E27FC236}">
                  <a16:creationId xmlns:a16="http://schemas.microsoft.com/office/drawing/2014/main" id="{83BF7B2A-3FC1-1E6B-243F-2669EE09773E}"/>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2238" name="Freeform: Shape 196">
              <a:extLst>
                <a:ext uri="{FF2B5EF4-FFF2-40B4-BE49-F238E27FC236}">
                  <a16:creationId xmlns:a16="http://schemas.microsoft.com/office/drawing/2014/main" id="{558F97C3-E5CC-2B1E-9641-59F07E701E5E}"/>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39" name="Freeform: Shape 197">
              <a:extLst>
                <a:ext uri="{FF2B5EF4-FFF2-40B4-BE49-F238E27FC236}">
                  <a16:creationId xmlns:a16="http://schemas.microsoft.com/office/drawing/2014/main" id="{D27FC44E-7F7F-8C2F-43BD-8D23920ECBCA}"/>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0" name="Freeform: Shape 198">
              <a:extLst>
                <a:ext uri="{FF2B5EF4-FFF2-40B4-BE49-F238E27FC236}">
                  <a16:creationId xmlns:a16="http://schemas.microsoft.com/office/drawing/2014/main" id="{862F2DFA-6A40-0EDB-CF7F-E88FE6D44263}"/>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241" name="Freeform: Shape 199">
              <a:extLst>
                <a:ext uri="{FF2B5EF4-FFF2-40B4-BE49-F238E27FC236}">
                  <a16:creationId xmlns:a16="http://schemas.microsoft.com/office/drawing/2014/main" id="{8166C362-B049-26E7-9A92-A279466FC0F5}"/>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2" name="Freeform: Shape 200">
              <a:extLst>
                <a:ext uri="{FF2B5EF4-FFF2-40B4-BE49-F238E27FC236}">
                  <a16:creationId xmlns:a16="http://schemas.microsoft.com/office/drawing/2014/main" id="{E929C5FF-3C19-9F53-148C-13772E761AF7}"/>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3" name="Freeform: Shape 201">
              <a:extLst>
                <a:ext uri="{FF2B5EF4-FFF2-40B4-BE49-F238E27FC236}">
                  <a16:creationId xmlns:a16="http://schemas.microsoft.com/office/drawing/2014/main" id="{2F52EC86-FED5-FE17-496B-8FF4C95DE264}"/>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244" name="Freeform: Shape 202">
              <a:extLst>
                <a:ext uri="{FF2B5EF4-FFF2-40B4-BE49-F238E27FC236}">
                  <a16:creationId xmlns:a16="http://schemas.microsoft.com/office/drawing/2014/main" id="{C3999275-2B3C-3C01-6C7E-040CD3D749EF}"/>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245" name="Freeform: Shape 203">
              <a:extLst>
                <a:ext uri="{FF2B5EF4-FFF2-40B4-BE49-F238E27FC236}">
                  <a16:creationId xmlns:a16="http://schemas.microsoft.com/office/drawing/2014/main" id="{52D4493C-0B4A-DF41-D42A-87B4671CC0DF}"/>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246" name="Freeform: Shape 204">
              <a:extLst>
                <a:ext uri="{FF2B5EF4-FFF2-40B4-BE49-F238E27FC236}">
                  <a16:creationId xmlns:a16="http://schemas.microsoft.com/office/drawing/2014/main" id="{882185D3-BAA9-A8D9-9568-3B0D62A05D3F}"/>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47" name="Freeform: Shape 205">
              <a:extLst>
                <a:ext uri="{FF2B5EF4-FFF2-40B4-BE49-F238E27FC236}">
                  <a16:creationId xmlns:a16="http://schemas.microsoft.com/office/drawing/2014/main" id="{0FE9A02A-D65D-2177-ED6E-5C392DD61505}"/>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248" name="Freeform: Shape 206">
              <a:extLst>
                <a:ext uri="{FF2B5EF4-FFF2-40B4-BE49-F238E27FC236}">
                  <a16:creationId xmlns:a16="http://schemas.microsoft.com/office/drawing/2014/main" id="{6D659FEB-A964-F9C2-9099-CB64F200B30D}"/>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49" name="Freeform: Shape 207">
              <a:extLst>
                <a:ext uri="{FF2B5EF4-FFF2-40B4-BE49-F238E27FC236}">
                  <a16:creationId xmlns:a16="http://schemas.microsoft.com/office/drawing/2014/main" id="{D04C6DB5-09D0-8042-DF2C-2204B2D39751}"/>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250" name="Freeform: Shape 208">
              <a:extLst>
                <a:ext uri="{FF2B5EF4-FFF2-40B4-BE49-F238E27FC236}">
                  <a16:creationId xmlns:a16="http://schemas.microsoft.com/office/drawing/2014/main" id="{E3224D5B-6E5F-7A59-B9CF-1587D94E44FE}"/>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251" name="Freeform: Shape 209">
              <a:extLst>
                <a:ext uri="{FF2B5EF4-FFF2-40B4-BE49-F238E27FC236}">
                  <a16:creationId xmlns:a16="http://schemas.microsoft.com/office/drawing/2014/main" id="{1174EBE2-2D47-9A49-AFCE-22A34B279954}"/>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52" name="Freeform: Shape 210">
              <a:extLst>
                <a:ext uri="{FF2B5EF4-FFF2-40B4-BE49-F238E27FC236}">
                  <a16:creationId xmlns:a16="http://schemas.microsoft.com/office/drawing/2014/main" id="{CA940673-E4D0-8631-8F42-AA8D2CAA450A}"/>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3" name="Freeform: Shape 211">
              <a:extLst>
                <a:ext uri="{FF2B5EF4-FFF2-40B4-BE49-F238E27FC236}">
                  <a16:creationId xmlns:a16="http://schemas.microsoft.com/office/drawing/2014/main" id="{5729499D-D571-00B8-FD61-0ADA4C019A67}"/>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54" name="Freeform: Shape 212">
              <a:extLst>
                <a:ext uri="{FF2B5EF4-FFF2-40B4-BE49-F238E27FC236}">
                  <a16:creationId xmlns:a16="http://schemas.microsoft.com/office/drawing/2014/main" id="{94F420A1-2178-F4F2-AFC7-ACB4FFA13110}"/>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255" name="Freeform: Shape 213">
              <a:extLst>
                <a:ext uri="{FF2B5EF4-FFF2-40B4-BE49-F238E27FC236}">
                  <a16:creationId xmlns:a16="http://schemas.microsoft.com/office/drawing/2014/main" id="{5BA23AD6-9411-BAA0-4F76-951713D16950}"/>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256" name="Freeform: Shape 214">
              <a:extLst>
                <a:ext uri="{FF2B5EF4-FFF2-40B4-BE49-F238E27FC236}">
                  <a16:creationId xmlns:a16="http://schemas.microsoft.com/office/drawing/2014/main" id="{F3EE1C1B-52B6-D8B5-D067-667EB5AD2417}"/>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57" name="Freeform: Shape 215">
              <a:extLst>
                <a:ext uri="{FF2B5EF4-FFF2-40B4-BE49-F238E27FC236}">
                  <a16:creationId xmlns:a16="http://schemas.microsoft.com/office/drawing/2014/main" id="{987AEC76-BC5A-D331-97B8-ED5AD932F5FE}"/>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258" name="Freeform: Shape 216">
              <a:extLst>
                <a:ext uri="{FF2B5EF4-FFF2-40B4-BE49-F238E27FC236}">
                  <a16:creationId xmlns:a16="http://schemas.microsoft.com/office/drawing/2014/main" id="{2F1DB148-487B-2498-147A-61C14ACDE980}"/>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259" name="Freeform: Shape 217">
              <a:extLst>
                <a:ext uri="{FF2B5EF4-FFF2-40B4-BE49-F238E27FC236}">
                  <a16:creationId xmlns:a16="http://schemas.microsoft.com/office/drawing/2014/main" id="{72B0F524-C02E-BD27-46DC-79E9870B390D}"/>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0" name="Freeform: Shape 218">
              <a:extLst>
                <a:ext uri="{FF2B5EF4-FFF2-40B4-BE49-F238E27FC236}">
                  <a16:creationId xmlns:a16="http://schemas.microsoft.com/office/drawing/2014/main" id="{31E5B9F7-C106-BEC9-8668-6E88B5185DE4}"/>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61" name="Freeform: Shape 219">
              <a:extLst>
                <a:ext uri="{FF2B5EF4-FFF2-40B4-BE49-F238E27FC236}">
                  <a16:creationId xmlns:a16="http://schemas.microsoft.com/office/drawing/2014/main" id="{7BA36828-A219-0D72-F07C-0D362F21516F}"/>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62" name="Freeform: Shape 220">
              <a:extLst>
                <a:ext uri="{FF2B5EF4-FFF2-40B4-BE49-F238E27FC236}">
                  <a16:creationId xmlns:a16="http://schemas.microsoft.com/office/drawing/2014/main" id="{C2304F74-287F-F31A-B46C-AB27D4C7DA0E}"/>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63" name="Freeform: Shape 221">
              <a:extLst>
                <a:ext uri="{FF2B5EF4-FFF2-40B4-BE49-F238E27FC236}">
                  <a16:creationId xmlns:a16="http://schemas.microsoft.com/office/drawing/2014/main" id="{F1DBE083-2F62-0450-A9F1-020FE68FA6CB}"/>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4" name="Freeform: Shape 222">
              <a:extLst>
                <a:ext uri="{FF2B5EF4-FFF2-40B4-BE49-F238E27FC236}">
                  <a16:creationId xmlns:a16="http://schemas.microsoft.com/office/drawing/2014/main" id="{3D91C142-DA54-7235-68EA-CA1A5B5A0ED2}"/>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5" name="Freeform: Shape 223">
              <a:extLst>
                <a:ext uri="{FF2B5EF4-FFF2-40B4-BE49-F238E27FC236}">
                  <a16:creationId xmlns:a16="http://schemas.microsoft.com/office/drawing/2014/main" id="{0F58F7C3-6191-D4AE-78CC-4E6A83A8D99B}"/>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66" name="Freeform: Shape 224">
              <a:extLst>
                <a:ext uri="{FF2B5EF4-FFF2-40B4-BE49-F238E27FC236}">
                  <a16:creationId xmlns:a16="http://schemas.microsoft.com/office/drawing/2014/main" id="{BD7654A3-0785-26E0-B19A-788030444EEC}"/>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7" name="Freeform: Shape 225">
              <a:extLst>
                <a:ext uri="{FF2B5EF4-FFF2-40B4-BE49-F238E27FC236}">
                  <a16:creationId xmlns:a16="http://schemas.microsoft.com/office/drawing/2014/main" id="{6EB4EE7A-FDEF-E6EE-14EF-88C9D4CD26B8}"/>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8" name="Freeform: Shape 226">
              <a:extLst>
                <a:ext uri="{FF2B5EF4-FFF2-40B4-BE49-F238E27FC236}">
                  <a16:creationId xmlns:a16="http://schemas.microsoft.com/office/drawing/2014/main" id="{E79C11B5-9013-973A-C285-476A6748434E}"/>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69" name="Freeform: Shape 227">
              <a:extLst>
                <a:ext uri="{FF2B5EF4-FFF2-40B4-BE49-F238E27FC236}">
                  <a16:creationId xmlns:a16="http://schemas.microsoft.com/office/drawing/2014/main" id="{E5585528-0C66-E7CF-C64A-4DC10A7FBFC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70" name="Freeform: Shape 228">
              <a:extLst>
                <a:ext uri="{FF2B5EF4-FFF2-40B4-BE49-F238E27FC236}">
                  <a16:creationId xmlns:a16="http://schemas.microsoft.com/office/drawing/2014/main" id="{B33CB6E3-23A5-B80A-9F68-A1F796FCDB2E}"/>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271" name="Freeform: Shape 229">
              <a:extLst>
                <a:ext uri="{FF2B5EF4-FFF2-40B4-BE49-F238E27FC236}">
                  <a16:creationId xmlns:a16="http://schemas.microsoft.com/office/drawing/2014/main" id="{BC698E18-920C-DDB7-DB00-8ADB12671C2B}"/>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272" name="Freeform: Shape 230">
              <a:extLst>
                <a:ext uri="{FF2B5EF4-FFF2-40B4-BE49-F238E27FC236}">
                  <a16:creationId xmlns:a16="http://schemas.microsoft.com/office/drawing/2014/main" id="{0170B4D0-FBB7-D905-91C1-D6D6902D0024}"/>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273" name="Freeform: Shape 231">
              <a:extLst>
                <a:ext uri="{FF2B5EF4-FFF2-40B4-BE49-F238E27FC236}">
                  <a16:creationId xmlns:a16="http://schemas.microsoft.com/office/drawing/2014/main" id="{72F953FF-4B4F-D4C3-C599-383DEEA60584}"/>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274" name="Freeform: Shape 232">
              <a:extLst>
                <a:ext uri="{FF2B5EF4-FFF2-40B4-BE49-F238E27FC236}">
                  <a16:creationId xmlns:a16="http://schemas.microsoft.com/office/drawing/2014/main" id="{3C60A7C8-5959-D9FD-4C1F-2D344CB2FCFF}"/>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5" name="Freeform: Shape 233">
              <a:extLst>
                <a:ext uri="{FF2B5EF4-FFF2-40B4-BE49-F238E27FC236}">
                  <a16:creationId xmlns:a16="http://schemas.microsoft.com/office/drawing/2014/main" id="{A3DFED25-1648-FD22-DCA9-384E89C84A1A}"/>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276" name="Freeform: Shape 234">
              <a:extLst>
                <a:ext uri="{FF2B5EF4-FFF2-40B4-BE49-F238E27FC236}">
                  <a16:creationId xmlns:a16="http://schemas.microsoft.com/office/drawing/2014/main" id="{5894BC7D-D9D2-B0DD-CEF4-B1CDE1D8476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277" name="Freeform: Shape 235">
              <a:extLst>
                <a:ext uri="{FF2B5EF4-FFF2-40B4-BE49-F238E27FC236}">
                  <a16:creationId xmlns:a16="http://schemas.microsoft.com/office/drawing/2014/main" id="{A77956B6-993A-1271-2A46-99A2A76DD67D}"/>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8" name="Freeform: Shape 236">
              <a:extLst>
                <a:ext uri="{FF2B5EF4-FFF2-40B4-BE49-F238E27FC236}">
                  <a16:creationId xmlns:a16="http://schemas.microsoft.com/office/drawing/2014/main" id="{C9F4D0EB-5D2C-4869-325B-C4D4483E663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9" name="Freeform: Shape 237">
              <a:extLst>
                <a:ext uri="{FF2B5EF4-FFF2-40B4-BE49-F238E27FC236}">
                  <a16:creationId xmlns:a16="http://schemas.microsoft.com/office/drawing/2014/main" id="{82905AEF-45AA-2320-08FA-47865FA221FB}"/>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280" name="Freeform: Shape 238">
              <a:extLst>
                <a:ext uri="{FF2B5EF4-FFF2-40B4-BE49-F238E27FC236}">
                  <a16:creationId xmlns:a16="http://schemas.microsoft.com/office/drawing/2014/main" id="{38EB8025-A5C1-0FDA-72B6-2C752C7D01ED}"/>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281" name="Freeform: Shape 239">
              <a:extLst>
                <a:ext uri="{FF2B5EF4-FFF2-40B4-BE49-F238E27FC236}">
                  <a16:creationId xmlns:a16="http://schemas.microsoft.com/office/drawing/2014/main" id="{167737E7-7BAE-66EE-530F-782E3B60B3B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282" name="Freeform: Shape 240">
              <a:extLst>
                <a:ext uri="{FF2B5EF4-FFF2-40B4-BE49-F238E27FC236}">
                  <a16:creationId xmlns:a16="http://schemas.microsoft.com/office/drawing/2014/main" id="{D9A17305-CD9E-478D-F684-D4122FCD2396}"/>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3" name="Freeform: Shape 241">
              <a:extLst>
                <a:ext uri="{FF2B5EF4-FFF2-40B4-BE49-F238E27FC236}">
                  <a16:creationId xmlns:a16="http://schemas.microsoft.com/office/drawing/2014/main" id="{26804B92-4B71-857A-1C03-E0944D88AE75}"/>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84" name="Freeform: Shape 242">
              <a:extLst>
                <a:ext uri="{FF2B5EF4-FFF2-40B4-BE49-F238E27FC236}">
                  <a16:creationId xmlns:a16="http://schemas.microsoft.com/office/drawing/2014/main" id="{A9B52EA1-FCFC-F6BC-DDA0-D96F6F03A5F5}"/>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85" name="Freeform: Shape 243">
              <a:extLst>
                <a:ext uri="{FF2B5EF4-FFF2-40B4-BE49-F238E27FC236}">
                  <a16:creationId xmlns:a16="http://schemas.microsoft.com/office/drawing/2014/main" id="{1D3E6D63-FC53-0AAF-CEE7-6B2833BA05C2}"/>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286" name="Freeform: Shape 244">
              <a:extLst>
                <a:ext uri="{FF2B5EF4-FFF2-40B4-BE49-F238E27FC236}">
                  <a16:creationId xmlns:a16="http://schemas.microsoft.com/office/drawing/2014/main" id="{9BC1A9DB-61C2-CA1C-B85C-0F8AB651FB61}"/>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287" name="Freeform: Shape 245">
              <a:extLst>
                <a:ext uri="{FF2B5EF4-FFF2-40B4-BE49-F238E27FC236}">
                  <a16:creationId xmlns:a16="http://schemas.microsoft.com/office/drawing/2014/main" id="{B58E5ACE-C823-306E-5CA6-301FAB7B42A3}"/>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288" name="Freeform: Shape 246">
              <a:extLst>
                <a:ext uri="{FF2B5EF4-FFF2-40B4-BE49-F238E27FC236}">
                  <a16:creationId xmlns:a16="http://schemas.microsoft.com/office/drawing/2014/main" id="{3E2319B2-DA91-583E-8DD0-262F84143458}"/>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289" name="Freeform: Shape 247">
              <a:extLst>
                <a:ext uri="{FF2B5EF4-FFF2-40B4-BE49-F238E27FC236}">
                  <a16:creationId xmlns:a16="http://schemas.microsoft.com/office/drawing/2014/main" id="{94728185-5A5F-DB1F-1DD6-79A89659AAEC}"/>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290" name="Freeform: Shape 248">
              <a:extLst>
                <a:ext uri="{FF2B5EF4-FFF2-40B4-BE49-F238E27FC236}">
                  <a16:creationId xmlns:a16="http://schemas.microsoft.com/office/drawing/2014/main" id="{2F76FABD-925E-9CEF-53D5-5ECAE673C85F}"/>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291" name="Freeform: Shape 249">
              <a:extLst>
                <a:ext uri="{FF2B5EF4-FFF2-40B4-BE49-F238E27FC236}">
                  <a16:creationId xmlns:a16="http://schemas.microsoft.com/office/drawing/2014/main" id="{8E1F8825-46E7-A506-3196-776076E75571}"/>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292" name="Freeform: Shape 250">
              <a:extLst>
                <a:ext uri="{FF2B5EF4-FFF2-40B4-BE49-F238E27FC236}">
                  <a16:creationId xmlns:a16="http://schemas.microsoft.com/office/drawing/2014/main" id="{27D39BD3-A951-6F75-1D57-7DDC302C8FAB}"/>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293" name="Freeform: Shape 251">
              <a:extLst>
                <a:ext uri="{FF2B5EF4-FFF2-40B4-BE49-F238E27FC236}">
                  <a16:creationId xmlns:a16="http://schemas.microsoft.com/office/drawing/2014/main" id="{6C1760C9-D9DA-7EB3-6CCD-EF1D6105DC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294" name="Freeform: Shape 252">
              <a:extLst>
                <a:ext uri="{FF2B5EF4-FFF2-40B4-BE49-F238E27FC236}">
                  <a16:creationId xmlns:a16="http://schemas.microsoft.com/office/drawing/2014/main" id="{D58412C7-AC67-EBF9-5AA6-3B4D0615152B}"/>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295" name="Freeform: Shape 253">
              <a:extLst>
                <a:ext uri="{FF2B5EF4-FFF2-40B4-BE49-F238E27FC236}">
                  <a16:creationId xmlns:a16="http://schemas.microsoft.com/office/drawing/2014/main" id="{44A52380-E9D0-7591-3EE5-927B55D391B3}"/>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296" name="Freeform: Shape 254">
              <a:extLst>
                <a:ext uri="{FF2B5EF4-FFF2-40B4-BE49-F238E27FC236}">
                  <a16:creationId xmlns:a16="http://schemas.microsoft.com/office/drawing/2014/main" id="{8E0982F1-1449-B4C0-71D9-94AC154FCA0C}"/>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297" name="Freeform: Shape 255">
              <a:extLst>
                <a:ext uri="{FF2B5EF4-FFF2-40B4-BE49-F238E27FC236}">
                  <a16:creationId xmlns:a16="http://schemas.microsoft.com/office/drawing/2014/main" id="{396C96D7-603F-4435-687C-0C21E8DEB6B2}"/>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298" name="Freeform: Shape 256">
              <a:extLst>
                <a:ext uri="{FF2B5EF4-FFF2-40B4-BE49-F238E27FC236}">
                  <a16:creationId xmlns:a16="http://schemas.microsoft.com/office/drawing/2014/main" id="{8F527B0E-5B55-B5E6-5A49-CEBC6255B74B}"/>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99" name="Freeform: Shape 257">
              <a:extLst>
                <a:ext uri="{FF2B5EF4-FFF2-40B4-BE49-F238E27FC236}">
                  <a16:creationId xmlns:a16="http://schemas.microsoft.com/office/drawing/2014/main" id="{94ACBD1C-1289-E181-96AD-920073AF6BCF}"/>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300" name="Freeform: Shape 258">
              <a:extLst>
                <a:ext uri="{FF2B5EF4-FFF2-40B4-BE49-F238E27FC236}">
                  <a16:creationId xmlns:a16="http://schemas.microsoft.com/office/drawing/2014/main" id="{024F98AB-7748-5EF2-5D5B-B8B7E05C9EF7}"/>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01" name="Freeform: Shape 259">
              <a:extLst>
                <a:ext uri="{FF2B5EF4-FFF2-40B4-BE49-F238E27FC236}">
                  <a16:creationId xmlns:a16="http://schemas.microsoft.com/office/drawing/2014/main" id="{89E580A0-8793-8AD4-E742-BA0192C4D45F}"/>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302" name="Freeform: Shape 260">
              <a:extLst>
                <a:ext uri="{FF2B5EF4-FFF2-40B4-BE49-F238E27FC236}">
                  <a16:creationId xmlns:a16="http://schemas.microsoft.com/office/drawing/2014/main" id="{84440EFC-2568-96CC-7B3D-8559AF627941}"/>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303" name="Freeform: Shape 261">
              <a:extLst>
                <a:ext uri="{FF2B5EF4-FFF2-40B4-BE49-F238E27FC236}">
                  <a16:creationId xmlns:a16="http://schemas.microsoft.com/office/drawing/2014/main" id="{4A2AF0D7-D945-5ED3-FE76-C10FBB928E1C}"/>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304" name="Freeform: Shape 262">
              <a:extLst>
                <a:ext uri="{FF2B5EF4-FFF2-40B4-BE49-F238E27FC236}">
                  <a16:creationId xmlns:a16="http://schemas.microsoft.com/office/drawing/2014/main" id="{B701F8E4-C905-D78A-B308-85614A135085}"/>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305" name="Freeform: Shape 263">
              <a:extLst>
                <a:ext uri="{FF2B5EF4-FFF2-40B4-BE49-F238E27FC236}">
                  <a16:creationId xmlns:a16="http://schemas.microsoft.com/office/drawing/2014/main" id="{AEDFC130-2158-9284-DCEA-50A036722FED}"/>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306" name="Freeform: Shape 264">
              <a:extLst>
                <a:ext uri="{FF2B5EF4-FFF2-40B4-BE49-F238E27FC236}">
                  <a16:creationId xmlns:a16="http://schemas.microsoft.com/office/drawing/2014/main" id="{B1E5B4C9-37AD-8CCF-05AE-02A38DB5055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307" name="Freeform: Shape 265">
              <a:extLst>
                <a:ext uri="{FF2B5EF4-FFF2-40B4-BE49-F238E27FC236}">
                  <a16:creationId xmlns:a16="http://schemas.microsoft.com/office/drawing/2014/main" id="{8CB6506D-7700-9E64-714C-13A2AB8E2C5B}"/>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308" name="Freeform: Shape 266">
              <a:extLst>
                <a:ext uri="{FF2B5EF4-FFF2-40B4-BE49-F238E27FC236}">
                  <a16:creationId xmlns:a16="http://schemas.microsoft.com/office/drawing/2014/main" id="{69BFF525-6F96-5361-5AD8-E57D16876175}"/>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309" name="Freeform: Shape 267">
              <a:extLst>
                <a:ext uri="{FF2B5EF4-FFF2-40B4-BE49-F238E27FC236}">
                  <a16:creationId xmlns:a16="http://schemas.microsoft.com/office/drawing/2014/main" id="{4F5B787F-61D4-98AE-B318-2A57F8CA4058}"/>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310" name="Freeform: Shape 268">
              <a:extLst>
                <a:ext uri="{FF2B5EF4-FFF2-40B4-BE49-F238E27FC236}">
                  <a16:creationId xmlns:a16="http://schemas.microsoft.com/office/drawing/2014/main" id="{89616DF7-3ED8-B692-9266-9B26F724E61A}"/>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311" name="Freeform: Shape 269">
              <a:extLst>
                <a:ext uri="{FF2B5EF4-FFF2-40B4-BE49-F238E27FC236}">
                  <a16:creationId xmlns:a16="http://schemas.microsoft.com/office/drawing/2014/main" id="{3933A3AA-4A1B-6A22-8E81-6D5AE1C1E596}"/>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312" name="Freeform: Shape 270">
              <a:extLst>
                <a:ext uri="{FF2B5EF4-FFF2-40B4-BE49-F238E27FC236}">
                  <a16:creationId xmlns:a16="http://schemas.microsoft.com/office/drawing/2014/main" id="{B540A061-E7AF-5389-DBB7-FE6E5D83927D}"/>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313" name="Freeform: Shape 271">
              <a:extLst>
                <a:ext uri="{FF2B5EF4-FFF2-40B4-BE49-F238E27FC236}">
                  <a16:creationId xmlns:a16="http://schemas.microsoft.com/office/drawing/2014/main" id="{626FB95D-E711-90E3-EB9A-FEE68CB89B94}"/>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314" name="Freeform: Shape 272">
              <a:extLst>
                <a:ext uri="{FF2B5EF4-FFF2-40B4-BE49-F238E27FC236}">
                  <a16:creationId xmlns:a16="http://schemas.microsoft.com/office/drawing/2014/main" id="{35942A68-743E-7E35-6D47-267B1ABD59BA}"/>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315" name="Freeform: Shape 273">
              <a:extLst>
                <a:ext uri="{FF2B5EF4-FFF2-40B4-BE49-F238E27FC236}">
                  <a16:creationId xmlns:a16="http://schemas.microsoft.com/office/drawing/2014/main" id="{32B91C3D-D11D-FC9D-0656-966547682575}"/>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316" name="Freeform: Shape 274">
              <a:extLst>
                <a:ext uri="{FF2B5EF4-FFF2-40B4-BE49-F238E27FC236}">
                  <a16:creationId xmlns:a16="http://schemas.microsoft.com/office/drawing/2014/main" id="{7ADED558-6E5A-42F2-0317-D02083EF21AB}"/>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317" name="Freeform: Shape 275">
              <a:extLst>
                <a:ext uri="{FF2B5EF4-FFF2-40B4-BE49-F238E27FC236}">
                  <a16:creationId xmlns:a16="http://schemas.microsoft.com/office/drawing/2014/main" id="{A9D42C7C-D453-939F-CA67-EAD57C7E543A}"/>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318" name="Freeform: Shape 276">
              <a:extLst>
                <a:ext uri="{FF2B5EF4-FFF2-40B4-BE49-F238E27FC236}">
                  <a16:creationId xmlns:a16="http://schemas.microsoft.com/office/drawing/2014/main" id="{BF8FB766-53AB-6EE2-AF14-6FF067E8F781}"/>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319" name="Freeform: Shape 277">
              <a:extLst>
                <a:ext uri="{FF2B5EF4-FFF2-40B4-BE49-F238E27FC236}">
                  <a16:creationId xmlns:a16="http://schemas.microsoft.com/office/drawing/2014/main" id="{9B4B4DEE-72A5-85F0-1500-60C56D3E3F5B}"/>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320" name="Freeform: Shape 278">
              <a:extLst>
                <a:ext uri="{FF2B5EF4-FFF2-40B4-BE49-F238E27FC236}">
                  <a16:creationId xmlns:a16="http://schemas.microsoft.com/office/drawing/2014/main" id="{070CA5F1-4A2C-F666-189C-F93DBB6F91E0}"/>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321" name="Freeform: Shape 279">
              <a:extLst>
                <a:ext uri="{FF2B5EF4-FFF2-40B4-BE49-F238E27FC236}">
                  <a16:creationId xmlns:a16="http://schemas.microsoft.com/office/drawing/2014/main" id="{D5F1BBAC-A2CE-7D82-C53F-F351D044C8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322" name="Freeform: Shape 280">
              <a:extLst>
                <a:ext uri="{FF2B5EF4-FFF2-40B4-BE49-F238E27FC236}">
                  <a16:creationId xmlns:a16="http://schemas.microsoft.com/office/drawing/2014/main" id="{E70D081E-718E-7A71-DB35-54F6311ED39C}"/>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323" name="Freeform: Shape 281">
              <a:extLst>
                <a:ext uri="{FF2B5EF4-FFF2-40B4-BE49-F238E27FC236}">
                  <a16:creationId xmlns:a16="http://schemas.microsoft.com/office/drawing/2014/main" id="{AC577228-60DF-EA20-6A74-7AFF72CD9ED0}"/>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324" name="Freeform: Shape 282">
              <a:extLst>
                <a:ext uri="{FF2B5EF4-FFF2-40B4-BE49-F238E27FC236}">
                  <a16:creationId xmlns:a16="http://schemas.microsoft.com/office/drawing/2014/main" id="{764BBB14-79C6-7DEC-46B4-44BC64BAA3FB}"/>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325" name="Freeform: Shape 283">
              <a:extLst>
                <a:ext uri="{FF2B5EF4-FFF2-40B4-BE49-F238E27FC236}">
                  <a16:creationId xmlns:a16="http://schemas.microsoft.com/office/drawing/2014/main" id="{44326B29-08E4-B661-ACD7-68573842E5DE}"/>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3" name="Content Placeholder 3">
            <a:extLst>
              <a:ext uri="{FF2B5EF4-FFF2-40B4-BE49-F238E27FC236}">
                <a16:creationId xmlns:a16="http://schemas.microsoft.com/office/drawing/2014/main" id="{D99EAFDC-01DD-D084-4625-0E4B8948F221}"/>
              </a:ext>
            </a:extLst>
          </p:cNvPr>
          <p:cNvSpPr>
            <a:spLocks noGrp="1"/>
          </p:cNvSpPr>
          <p:nvPr>
            <p:ph sz="half" idx="2" hasCustomPrompt="1"/>
          </p:nvPr>
        </p:nvSpPr>
        <p:spPr>
          <a:xfrm>
            <a:off x="865631" y="1747295"/>
            <a:ext cx="3573261" cy="3628522"/>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a:extLst>
              <a:ext uri="{FF2B5EF4-FFF2-40B4-BE49-F238E27FC236}">
                <a16:creationId xmlns:a16="http://schemas.microsoft.com/office/drawing/2014/main" id="{E7F94CDF-ADB6-3C36-D477-2F1D5D528B1C}"/>
              </a:ext>
            </a:extLst>
          </p:cNvPr>
          <p:cNvSpPr>
            <a:spLocks noGrp="1"/>
          </p:cNvSpPr>
          <p:nvPr>
            <p:ph sz="quarter" idx="4" hasCustomPrompt="1"/>
          </p:nvPr>
        </p:nvSpPr>
        <p:spPr>
          <a:xfrm>
            <a:off x="4676069" y="1747294"/>
            <a:ext cx="3419287" cy="3628522"/>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518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Picture Placeholder 57">
            <a:extLst>
              <a:ext uri="{FF2B5EF4-FFF2-40B4-BE49-F238E27FC236}">
                <a16:creationId xmlns:a16="http://schemas.microsoft.com/office/drawing/2014/main" id="{6A9A9371-9071-75DD-163C-B2774F87F1AE}"/>
              </a:ext>
              <a:ext uri="{C183D7F6-B498-43B3-948B-1728B52AA6E4}">
                <adec:decorative xmlns:adec="http://schemas.microsoft.com/office/drawing/2017/decorative" val="1"/>
              </a:ext>
            </a:extLst>
          </p:cNvPr>
          <p:cNvGrpSpPr/>
          <p:nvPr userDrawn="1"/>
        </p:nvGrpSpPr>
        <p:grpSpPr>
          <a:xfrm flipH="1">
            <a:off x="0" y="183203"/>
            <a:ext cx="3734545" cy="6674797"/>
            <a:chOff x="8485632" y="182880"/>
            <a:chExt cx="3734545" cy="6674797"/>
          </a:xfrm>
        </p:grpSpPr>
        <p:sp>
          <p:nvSpPr>
            <p:cNvPr id="9" name="Freeform: Shape 20">
              <a:extLst>
                <a:ext uri="{FF2B5EF4-FFF2-40B4-BE49-F238E27FC236}">
                  <a16:creationId xmlns:a16="http://schemas.microsoft.com/office/drawing/2014/main" id="{0DA318F5-77DD-9647-651C-A9F400D8C54E}"/>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10" name="Freeform: Shape 21">
              <a:extLst>
                <a:ext uri="{FF2B5EF4-FFF2-40B4-BE49-F238E27FC236}">
                  <a16:creationId xmlns:a16="http://schemas.microsoft.com/office/drawing/2014/main" id="{684910C6-C352-3864-D1A8-263448A652A1}"/>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11" name="Freeform: Shape 22">
              <a:extLst>
                <a:ext uri="{FF2B5EF4-FFF2-40B4-BE49-F238E27FC236}">
                  <a16:creationId xmlns:a16="http://schemas.microsoft.com/office/drawing/2014/main" id="{D16CB387-007A-263E-CE13-413EDAC98203}"/>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12" name="Freeform: Shape 23">
              <a:extLst>
                <a:ext uri="{FF2B5EF4-FFF2-40B4-BE49-F238E27FC236}">
                  <a16:creationId xmlns:a16="http://schemas.microsoft.com/office/drawing/2014/main" id="{891707E1-BEE4-92B8-DE3F-9823E4B24827}"/>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13" name="Freeform: Shape 24">
              <a:extLst>
                <a:ext uri="{FF2B5EF4-FFF2-40B4-BE49-F238E27FC236}">
                  <a16:creationId xmlns:a16="http://schemas.microsoft.com/office/drawing/2014/main" id="{C168085D-BE70-93FE-5F1C-105074F7C18A}"/>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14" name="Freeform: Shape 25">
              <a:extLst>
                <a:ext uri="{FF2B5EF4-FFF2-40B4-BE49-F238E27FC236}">
                  <a16:creationId xmlns:a16="http://schemas.microsoft.com/office/drawing/2014/main" id="{50D60C6D-8DE8-9223-88A9-BDD58B81FAC1}"/>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15" name="Freeform: Shape 26">
              <a:extLst>
                <a:ext uri="{FF2B5EF4-FFF2-40B4-BE49-F238E27FC236}">
                  <a16:creationId xmlns:a16="http://schemas.microsoft.com/office/drawing/2014/main" id="{054439C6-189C-51B7-3F78-989E7CD1C11B}"/>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16" name="Freeform: Shape 27">
              <a:extLst>
                <a:ext uri="{FF2B5EF4-FFF2-40B4-BE49-F238E27FC236}">
                  <a16:creationId xmlns:a16="http://schemas.microsoft.com/office/drawing/2014/main" id="{A8315F77-A7EE-4CCE-120C-E5C6A90E5551}"/>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17" name="Freeform: Shape 28">
              <a:extLst>
                <a:ext uri="{FF2B5EF4-FFF2-40B4-BE49-F238E27FC236}">
                  <a16:creationId xmlns:a16="http://schemas.microsoft.com/office/drawing/2014/main" id="{F0C51939-8216-6E1C-2B5E-AEBB419B6718}"/>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18" name="Freeform: Shape 29">
              <a:extLst>
                <a:ext uri="{FF2B5EF4-FFF2-40B4-BE49-F238E27FC236}">
                  <a16:creationId xmlns:a16="http://schemas.microsoft.com/office/drawing/2014/main" id="{605F8597-65C1-4653-228C-90B2E6F15880}"/>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19" name="Freeform: Shape 30">
              <a:extLst>
                <a:ext uri="{FF2B5EF4-FFF2-40B4-BE49-F238E27FC236}">
                  <a16:creationId xmlns:a16="http://schemas.microsoft.com/office/drawing/2014/main" id="{6BF984D3-5BA3-5AF0-E279-B66741F135D2}"/>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20" name="Freeform: Shape 31">
              <a:extLst>
                <a:ext uri="{FF2B5EF4-FFF2-40B4-BE49-F238E27FC236}">
                  <a16:creationId xmlns:a16="http://schemas.microsoft.com/office/drawing/2014/main" id="{8C14CA4B-75A6-4F74-21FA-3EE387A071DF}"/>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21" name="Freeform: Shape 32">
              <a:extLst>
                <a:ext uri="{FF2B5EF4-FFF2-40B4-BE49-F238E27FC236}">
                  <a16:creationId xmlns:a16="http://schemas.microsoft.com/office/drawing/2014/main" id="{7AAD821B-900A-3C15-C742-BA1CB4AF564B}"/>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22" name="Freeform: Shape 33">
              <a:extLst>
                <a:ext uri="{FF2B5EF4-FFF2-40B4-BE49-F238E27FC236}">
                  <a16:creationId xmlns:a16="http://schemas.microsoft.com/office/drawing/2014/main" id="{97D123A9-2F63-95FD-5FDD-2CFF07DF62E2}"/>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23" name="Freeform: Shape 34">
              <a:extLst>
                <a:ext uri="{FF2B5EF4-FFF2-40B4-BE49-F238E27FC236}">
                  <a16:creationId xmlns:a16="http://schemas.microsoft.com/office/drawing/2014/main" id="{4C4CFD4F-146E-DC96-E26D-D1BB2200B730}"/>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24" name="Freeform: Shape 35">
              <a:extLst>
                <a:ext uri="{FF2B5EF4-FFF2-40B4-BE49-F238E27FC236}">
                  <a16:creationId xmlns:a16="http://schemas.microsoft.com/office/drawing/2014/main" id="{7BFDB592-7978-E6DC-8D65-1D41CC19BB8A}"/>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25" name="Freeform: Shape 36">
              <a:extLst>
                <a:ext uri="{FF2B5EF4-FFF2-40B4-BE49-F238E27FC236}">
                  <a16:creationId xmlns:a16="http://schemas.microsoft.com/office/drawing/2014/main" id="{369D9B59-3628-6A65-873A-2C825C2B0637}"/>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26" name="Freeform: Shape 37">
              <a:extLst>
                <a:ext uri="{FF2B5EF4-FFF2-40B4-BE49-F238E27FC236}">
                  <a16:creationId xmlns:a16="http://schemas.microsoft.com/office/drawing/2014/main" id="{E7BEC22F-F90C-978E-D614-87572312084F}"/>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7" name="Freeform: Shape 38">
              <a:extLst>
                <a:ext uri="{FF2B5EF4-FFF2-40B4-BE49-F238E27FC236}">
                  <a16:creationId xmlns:a16="http://schemas.microsoft.com/office/drawing/2014/main" id="{864E7513-1D42-2C24-27A5-5E5BE258A800}"/>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28" name="Freeform: Shape 39">
              <a:extLst>
                <a:ext uri="{FF2B5EF4-FFF2-40B4-BE49-F238E27FC236}">
                  <a16:creationId xmlns:a16="http://schemas.microsoft.com/office/drawing/2014/main" id="{37F00A2B-ABF8-A194-0E2B-A4C0025C6360}"/>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29" name="Freeform: Shape 40">
              <a:extLst>
                <a:ext uri="{FF2B5EF4-FFF2-40B4-BE49-F238E27FC236}">
                  <a16:creationId xmlns:a16="http://schemas.microsoft.com/office/drawing/2014/main" id="{B6902176-11A4-3638-C43D-58BBC01849A9}"/>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30" name="Freeform: Shape 41">
              <a:extLst>
                <a:ext uri="{FF2B5EF4-FFF2-40B4-BE49-F238E27FC236}">
                  <a16:creationId xmlns:a16="http://schemas.microsoft.com/office/drawing/2014/main" id="{2421F45E-1D0C-C7E4-1A28-F45DA7F559CB}"/>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31" name="Freeform: Shape 42">
              <a:extLst>
                <a:ext uri="{FF2B5EF4-FFF2-40B4-BE49-F238E27FC236}">
                  <a16:creationId xmlns:a16="http://schemas.microsoft.com/office/drawing/2014/main" id="{D6FD3C6D-5E8C-30E1-BE09-DC99A22F6FB0}"/>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32" name="Freeform: Shape 43">
              <a:extLst>
                <a:ext uri="{FF2B5EF4-FFF2-40B4-BE49-F238E27FC236}">
                  <a16:creationId xmlns:a16="http://schemas.microsoft.com/office/drawing/2014/main" id="{8022DE53-158A-DCB0-EC8A-2C84517181E1}"/>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33" name="Freeform: Shape 44">
              <a:extLst>
                <a:ext uri="{FF2B5EF4-FFF2-40B4-BE49-F238E27FC236}">
                  <a16:creationId xmlns:a16="http://schemas.microsoft.com/office/drawing/2014/main" id="{B37FD120-9F66-055A-9FAF-B3933FD32D0E}"/>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34" name="Freeform: Shape 45">
              <a:extLst>
                <a:ext uri="{FF2B5EF4-FFF2-40B4-BE49-F238E27FC236}">
                  <a16:creationId xmlns:a16="http://schemas.microsoft.com/office/drawing/2014/main" id="{B1A15D72-2CD9-4712-3324-CA151F0EFC16}"/>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35" name="Freeform: Shape 46">
              <a:extLst>
                <a:ext uri="{FF2B5EF4-FFF2-40B4-BE49-F238E27FC236}">
                  <a16:creationId xmlns:a16="http://schemas.microsoft.com/office/drawing/2014/main" id="{924BA054-47C5-5806-51F7-62530AD0E325}"/>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36" name="Freeform: Shape 47">
              <a:extLst>
                <a:ext uri="{FF2B5EF4-FFF2-40B4-BE49-F238E27FC236}">
                  <a16:creationId xmlns:a16="http://schemas.microsoft.com/office/drawing/2014/main" id="{679053C9-A0F2-FA74-1A9D-61D27A022580}"/>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37" name="Freeform: Shape 48">
              <a:extLst>
                <a:ext uri="{FF2B5EF4-FFF2-40B4-BE49-F238E27FC236}">
                  <a16:creationId xmlns:a16="http://schemas.microsoft.com/office/drawing/2014/main" id="{0157B579-8C0C-AD71-0AB0-431AADCA67B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38" name="Freeform: Shape 49">
              <a:extLst>
                <a:ext uri="{FF2B5EF4-FFF2-40B4-BE49-F238E27FC236}">
                  <a16:creationId xmlns:a16="http://schemas.microsoft.com/office/drawing/2014/main" id="{3C4FA740-6DE4-CE76-80C4-5879CE87EA74}"/>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39" name="Freeform: Shape 50">
              <a:extLst>
                <a:ext uri="{FF2B5EF4-FFF2-40B4-BE49-F238E27FC236}">
                  <a16:creationId xmlns:a16="http://schemas.microsoft.com/office/drawing/2014/main" id="{A07D2B52-820C-19DF-B6E7-9E1AE5371D55}"/>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40" name="Freeform: Shape 51">
              <a:extLst>
                <a:ext uri="{FF2B5EF4-FFF2-40B4-BE49-F238E27FC236}">
                  <a16:creationId xmlns:a16="http://schemas.microsoft.com/office/drawing/2014/main" id="{1E2FD12F-AF7B-8753-0EA1-7B1E537AF4CB}"/>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41" name="Freeform: Shape 52">
              <a:extLst>
                <a:ext uri="{FF2B5EF4-FFF2-40B4-BE49-F238E27FC236}">
                  <a16:creationId xmlns:a16="http://schemas.microsoft.com/office/drawing/2014/main" id="{C24E648C-4891-873D-4F0D-CDC531EF1F09}"/>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42" name="Freeform: Shape 53">
              <a:extLst>
                <a:ext uri="{FF2B5EF4-FFF2-40B4-BE49-F238E27FC236}">
                  <a16:creationId xmlns:a16="http://schemas.microsoft.com/office/drawing/2014/main" id="{4E68843F-3EE5-BB14-555B-B230B46D3E6F}"/>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43" name="Freeform: Shape 54">
              <a:extLst>
                <a:ext uri="{FF2B5EF4-FFF2-40B4-BE49-F238E27FC236}">
                  <a16:creationId xmlns:a16="http://schemas.microsoft.com/office/drawing/2014/main" id="{A2E06F81-0645-B153-7B43-6AF6382853B6}"/>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44" name="Freeform: Shape 55">
              <a:extLst>
                <a:ext uri="{FF2B5EF4-FFF2-40B4-BE49-F238E27FC236}">
                  <a16:creationId xmlns:a16="http://schemas.microsoft.com/office/drawing/2014/main" id="{0CC123BE-3F61-37DD-F40E-6C93FDE43C3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45" name="Freeform: Shape 56">
              <a:extLst>
                <a:ext uri="{FF2B5EF4-FFF2-40B4-BE49-F238E27FC236}">
                  <a16:creationId xmlns:a16="http://schemas.microsoft.com/office/drawing/2014/main" id="{602E397C-5D9E-D842-874E-14E3E6D7CFB8}"/>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57">
              <a:extLst>
                <a:ext uri="{FF2B5EF4-FFF2-40B4-BE49-F238E27FC236}">
                  <a16:creationId xmlns:a16="http://schemas.microsoft.com/office/drawing/2014/main" id="{AE9A2629-6D37-51E3-7FB1-BD46F7D5F68A}"/>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47" name="Freeform: Shape 58">
              <a:extLst>
                <a:ext uri="{FF2B5EF4-FFF2-40B4-BE49-F238E27FC236}">
                  <a16:creationId xmlns:a16="http://schemas.microsoft.com/office/drawing/2014/main" id="{564BBC50-AAD6-FAC5-782F-19365BE7B0E6}"/>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48" name="Freeform: Shape 59">
              <a:extLst>
                <a:ext uri="{FF2B5EF4-FFF2-40B4-BE49-F238E27FC236}">
                  <a16:creationId xmlns:a16="http://schemas.microsoft.com/office/drawing/2014/main" id="{C31542E5-8CF7-4794-B572-598F82A8BA65}"/>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49" name="Freeform: Shape 60">
              <a:extLst>
                <a:ext uri="{FF2B5EF4-FFF2-40B4-BE49-F238E27FC236}">
                  <a16:creationId xmlns:a16="http://schemas.microsoft.com/office/drawing/2014/main" id="{77904B9A-7F9B-3B2F-A488-2ACFEF8DEB2A}"/>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50" name="Freeform: Shape 61">
              <a:extLst>
                <a:ext uri="{FF2B5EF4-FFF2-40B4-BE49-F238E27FC236}">
                  <a16:creationId xmlns:a16="http://schemas.microsoft.com/office/drawing/2014/main" id="{08BBE8A2-59EE-76E1-90E5-083645B4BBB8}"/>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51" name="Freeform: Shape 62">
              <a:extLst>
                <a:ext uri="{FF2B5EF4-FFF2-40B4-BE49-F238E27FC236}">
                  <a16:creationId xmlns:a16="http://schemas.microsoft.com/office/drawing/2014/main" id="{0B4FAE9F-FEC3-9C01-9EAF-6DD9D5206136}"/>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52" name="Freeform: Shape 63">
              <a:extLst>
                <a:ext uri="{FF2B5EF4-FFF2-40B4-BE49-F238E27FC236}">
                  <a16:creationId xmlns:a16="http://schemas.microsoft.com/office/drawing/2014/main" id="{0D0EEE8B-4C34-91D1-B5F4-8741582139E6}"/>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53" name="Freeform: Shape 64">
              <a:extLst>
                <a:ext uri="{FF2B5EF4-FFF2-40B4-BE49-F238E27FC236}">
                  <a16:creationId xmlns:a16="http://schemas.microsoft.com/office/drawing/2014/main" id="{2B7400B3-57F6-0CD6-585B-01A7D4D89DF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54" name="Freeform: Shape 65">
              <a:extLst>
                <a:ext uri="{FF2B5EF4-FFF2-40B4-BE49-F238E27FC236}">
                  <a16:creationId xmlns:a16="http://schemas.microsoft.com/office/drawing/2014/main" id="{FDB22D11-C4C7-610E-684C-EC3B6BB42CB1}"/>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55" name="Freeform: Shape 66">
              <a:extLst>
                <a:ext uri="{FF2B5EF4-FFF2-40B4-BE49-F238E27FC236}">
                  <a16:creationId xmlns:a16="http://schemas.microsoft.com/office/drawing/2014/main" id="{2C8EBA4D-EA26-E888-387F-FBBECBEF6062}"/>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56" name="Freeform: Shape 67">
              <a:extLst>
                <a:ext uri="{FF2B5EF4-FFF2-40B4-BE49-F238E27FC236}">
                  <a16:creationId xmlns:a16="http://schemas.microsoft.com/office/drawing/2014/main" id="{652098DA-E4CF-E547-B3CE-07B5AF79C10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57" name="Freeform: Shape 68">
              <a:extLst>
                <a:ext uri="{FF2B5EF4-FFF2-40B4-BE49-F238E27FC236}">
                  <a16:creationId xmlns:a16="http://schemas.microsoft.com/office/drawing/2014/main" id="{890EA472-E752-EC06-5B32-6D67F5724622}"/>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58" name="Freeform: Shape 69">
              <a:extLst>
                <a:ext uri="{FF2B5EF4-FFF2-40B4-BE49-F238E27FC236}">
                  <a16:creationId xmlns:a16="http://schemas.microsoft.com/office/drawing/2014/main" id="{8F5C1BF9-B1CC-7B55-492B-17D9C3725245}"/>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59" name="Freeform: Shape 70">
              <a:extLst>
                <a:ext uri="{FF2B5EF4-FFF2-40B4-BE49-F238E27FC236}">
                  <a16:creationId xmlns:a16="http://schemas.microsoft.com/office/drawing/2014/main" id="{E6007299-831D-F06F-F88F-10B8176CDEF3}"/>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60" name="Freeform: Shape 71">
              <a:extLst>
                <a:ext uri="{FF2B5EF4-FFF2-40B4-BE49-F238E27FC236}">
                  <a16:creationId xmlns:a16="http://schemas.microsoft.com/office/drawing/2014/main" id="{D2DD45ED-86D1-687C-3BC8-96921F5C84E8}"/>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61" name="Freeform: Shape 72">
              <a:extLst>
                <a:ext uri="{FF2B5EF4-FFF2-40B4-BE49-F238E27FC236}">
                  <a16:creationId xmlns:a16="http://schemas.microsoft.com/office/drawing/2014/main" id="{D919E058-6175-CCBA-5687-99C6D9AEFE41}"/>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62" name="Freeform: Shape 73">
              <a:extLst>
                <a:ext uri="{FF2B5EF4-FFF2-40B4-BE49-F238E27FC236}">
                  <a16:creationId xmlns:a16="http://schemas.microsoft.com/office/drawing/2014/main" id="{CA3EDB41-5F30-E0A6-3AC0-EF833E31FEC1}"/>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63" name="Freeform: Shape 74">
              <a:extLst>
                <a:ext uri="{FF2B5EF4-FFF2-40B4-BE49-F238E27FC236}">
                  <a16:creationId xmlns:a16="http://schemas.microsoft.com/office/drawing/2014/main" id="{B466054D-A30B-28FF-EC2C-83F74CBB9D57}"/>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60" name="Freeform: Shape 75">
              <a:extLst>
                <a:ext uri="{FF2B5EF4-FFF2-40B4-BE49-F238E27FC236}">
                  <a16:creationId xmlns:a16="http://schemas.microsoft.com/office/drawing/2014/main" id="{CACE29E1-5B3E-B30D-0FAD-73835F2A6549}"/>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961" name="Freeform: Shape 76">
              <a:extLst>
                <a:ext uri="{FF2B5EF4-FFF2-40B4-BE49-F238E27FC236}">
                  <a16:creationId xmlns:a16="http://schemas.microsoft.com/office/drawing/2014/main" id="{B0C607E3-7558-E735-D946-B001B94DBE9C}"/>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962" name="Freeform: Shape 77">
              <a:extLst>
                <a:ext uri="{FF2B5EF4-FFF2-40B4-BE49-F238E27FC236}">
                  <a16:creationId xmlns:a16="http://schemas.microsoft.com/office/drawing/2014/main" id="{D5FFDBEE-05B9-9231-C5C7-7840167ECEC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963" name="Freeform: Shape 78">
              <a:extLst>
                <a:ext uri="{FF2B5EF4-FFF2-40B4-BE49-F238E27FC236}">
                  <a16:creationId xmlns:a16="http://schemas.microsoft.com/office/drawing/2014/main" id="{26E7F448-4021-6DA9-B393-F4A76800124A}"/>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4" name="Freeform: Shape 79">
              <a:extLst>
                <a:ext uri="{FF2B5EF4-FFF2-40B4-BE49-F238E27FC236}">
                  <a16:creationId xmlns:a16="http://schemas.microsoft.com/office/drawing/2014/main" id="{5BACB487-B575-1F88-1A5C-D3105DB45BC4}"/>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65" name="Freeform: Shape 80">
              <a:extLst>
                <a:ext uri="{FF2B5EF4-FFF2-40B4-BE49-F238E27FC236}">
                  <a16:creationId xmlns:a16="http://schemas.microsoft.com/office/drawing/2014/main" id="{18617F83-58F6-BB55-4C2F-DFAE178EC6F2}"/>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966" name="Freeform: Shape 81">
              <a:extLst>
                <a:ext uri="{FF2B5EF4-FFF2-40B4-BE49-F238E27FC236}">
                  <a16:creationId xmlns:a16="http://schemas.microsoft.com/office/drawing/2014/main" id="{24B9D3B7-4F8B-3EED-6A52-D10EA014D03A}"/>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967" name="Freeform: Shape 82">
              <a:extLst>
                <a:ext uri="{FF2B5EF4-FFF2-40B4-BE49-F238E27FC236}">
                  <a16:creationId xmlns:a16="http://schemas.microsoft.com/office/drawing/2014/main" id="{05B99982-209A-7BFA-161F-7936283243A9}"/>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968" name="Freeform: Shape 83">
              <a:extLst>
                <a:ext uri="{FF2B5EF4-FFF2-40B4-BE49-F238E27FC236}">
                  <a16:creationId xmlns:a16="http://schemas.microsoft.com/office/drawing/2014/main" id="{23B7FD40-ECAD-4712-AAA4-78714022C00C}"/>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9" name="Freeform: Shape 84">
              <a:extLst>
                <a:ext uri="{FF2B5EF4-FFF2-40B4-BE49-F238E27FC236}">
                  <a16:creationId xmlns:a16="http://schemas.microsoft.com/office/drawing/2014/main" id="{83433FE6-3FBD-9000-C3D1-B502049392E0}"/>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70" name="Freeform: Shape 85">
              <a:extLst>
                <a:ext uri="{FF2B5EF4-FFF2-40B4-BE49-F238E27FC236}">
                  <a16:creationId xmlns:a16="http://schemas.microsoft.com/office/drawing/2014/main" id="{0B342222-379D-7A1E-925E-98A660268493}"/>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2326" name="Freeform: Shape 86">
              <a:extLst>
                <a:ext uri="{FF2B5EF4-FFF2-40B4-BE49-F238E27FC236}">
                  <a16:creationId xmlns:a16="http://schemas.microsoft.com/office/drawing/2014/main" id="{A7092804-68E3-B9BD-D4BD-2D1720FA3EAA}"/>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2327" name="Freeform: Shape 87">
              <a:extLst>
                <a:ext uri="{FF2B5EF4-FFF2-40B4-BE49-F238E27FC236}">
                  <a16:creationId xmlns:a16="http://schemas.microsoft.com/office/drawing/2014/main" id="{3047706E-2474-20E0-59DB-3C9C78C596EF}"/>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2328" name="Freeform: Shape 88">
              <a:extLst>
                <a:ext uri="{FF2B5EF4-FFF2-40B4-BE49-F238E27FC236}">
                  <a16:creationId xmlns:a16="http://schemas.microsoft.com/office/drawing/2014/main" id="{FE44A447-999B-E322-3A26-5FBE412C059E}"/>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2332" name="Freeform: Shape 89">
              <a:extLst>
                <a:ext uri="{FF2B5EF4-FFF2-40B4-BE49-F238E27FC236}">
                  <a16:creationId xmlns:a16="http://schemas.microsoft.com/office/drawing/2014/main" id="{1B7C8FC1-DD41-B847-EEAE-B07814F23BA7}"/>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2333" name="Freeform: Shape 90">
              <a:extLst>
                <a:ext uri="{FF2B5EF4-FFF2-40B4-BE49-F238E27FC236}">
                  <a16:creationId xmlns:a16="http://schemas.microsoft.com/office/drawing/2014/main" id="{926A706B-3E20-C791-4116-8257D42F061B}"/>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2334" name="Freeform: Shape 91">
              <a:extLst>
                <a:ext uri="{FF2B5EF4-FFF2-40B4-BE49-F238E27FC236}">
                  <a16:creationId xmlns:a16="http://schemas.microsoft.com/office/drawing/2014/main" id="{23D5942D-8547-F5F2-961C-53556AB1184F}"/>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2335" name="Freeform: Shape 92">
              <a:extLst>
                <a:ext uri="{FF2B5EF4-FFF2-40B4-BE49-F238E27FC236}">
                  <a16:creationId xmlns:a16="http://schemas.microsoft.com/office/drawing/2014/main" id="{D5D10C87-CBEA-2502-241E-CBAF113FF01A}"/>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2336" name="Freeform: Shape 93">
              <a:extLst>
                <a:ext uri="{FF2B5EF4-FFF2-40B4-BE49-F238E27FC236}">
                  <a16:creationId xmlns:a16="http://schemas.microsoft.com/office/drawing/2014/main" id="{5A1D7F41-92C5-ABF5-966B-D01E937B1579}"/>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2337" name="Freeform: Shape 94">
              <a:extLst>
                <a:ext uri="{FF2B5EF4-FFF2-40B4-BE49-F238E27FC236}">
                  <a16:creationId xmlns:a16="http://schemas.microsoft.com/office/drawing/2014/main" id="{5708F53D-89EB-1542-11E5-7C7307F2ABCB}"/>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38" name="Freeform: Shape 95">
              <a:extLst>
                <a:ext uri="{FF2B5EF4-FFF2-40B4-BE49-F238E27FC236}">
                  <a16:creationId xmlns:a16="http://schemas.microsoft.com/office/drawing/2014/main" id="{94A67CA5-A2D0-D0EE-0FFE-5CA358CD7217}"/>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39" name="Freeform: Shape 96">
              <a:extLst>
                <a:ext uri="{FF2B5EF4-FFF2-40B4-BE49-F238E27FC236}">
                  <a16:creationId xmlns:a16="http://schemas.microsoft.com/office/drawing/2014/main" id="{2AA7A089-885C-6BC1-401D-34F7D3D1A383}"/>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2340" name="Freeform: Shape 97">
              <a:extLst>
                <a:ext uri="{FF2B5EF4-FFF2-40B4-BE49-F238E27FC236}">
                  <a16:creationId xmlns:a16="http://schemas.microsoft.com/office/drawing/2014/main" id="{3602C202-C2BC-E20E-B28C-50C19EC95A41}"/>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41" name="Freeform: Shape 98">
              <a:extLst>
                <a:ext uri="{FF2B5EF4-FFF2-40B4-BE49-F238E27FC236}">
                  <a16:creationId xmlns:a16="http://schemas.microsoft.com/office/drawing/2014/main" id="{827EAC1C-5988-185A-E346-5DDD7BB6FB70}"/>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2" name="Freeform: Shape 99">
              <a:extLst>
                <a:ext uri="{FF2B5EF4-FFF2-40B4-BE49-F238E27FC236}">
                  <a16:creationId xmlns:a16="http://schemas.microsoft.com/office/drawing/2014/main" id="{83D6ADE7-AC0E-9525-EE25-76E061E6C2A6}"/>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343" name="Freeform: Shape 100">
              <a:extLst>
                <a:ext uri="{FF2B5EF4-FFF2-40B4-BE49-F238E27FC236}">
                  <a16:creationId xmlns:a16="http://schemas.microsoft.com/office/drawing/2014/main" id="{FF330279-BF3E-2E30-D878-95CCB33F52FA}"/>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2344" name="Freeform: Shape 101">
              <a:extLst>
                <a:ext uri="{FF2B5EF4-FFF2-40B4-BE49-F238E27FC236}">
                  <a16:creationId xmlns:a16="http://schemas.microsoft.com/office/drawing/2014/main" id="{D72B852F-86EA-04E6-113E-DDC65065075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2345" name="Freeform: Shape 102">
              <a:extLst>
                <a:ext uri="{FF2B5EF4-FFF2-40B4-BE49-F238E27FC236}">
                  <a16:creationId xmlns:a16="http://schemas.microsoft.com/office/drawing/2014/main" id="{24CABD21-D178-F165-C825-971A236A19F5}"/>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2346" name="Freeform: Shape 103">
              <a:extLst>
                <a:ext uri="{FF2B5EF4-FFF2-40B4-BE49-F238E27FC236}">
                  <a16:creationId xmlns:a16="http://schemas.microsoft.com/office/drawing/2014/main" id="{CB107EE8-2570-6B2B-7998-DFD60A94158C}"/>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7" name="Freeform: Shape 104">
              <a:extLst>
                <a:ext uri="{FF2B5EF4-FFF2-40B4-BE49-F238E27FC236}">
                  <a16:creationId xmlns:a16="http://schemas.microsoft.com/office/drawing/2014/main" id="{B7883923-B7B5-B8DA-39DF-AC9A44D32B3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348" name="Freeform: Shape 105">
              <a:extLst>
                <a:ext uri="{FF2B5EF4-FFF2-40B4-BE49-F238E27FC236}">
                  <a16:creationId xmlns:a16="http://schemas.microsoft.com/office/drawing/2014/main" id="{FEF70BD1-3CE8-C362-3F35-BA1F4B063DBA}"/>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9" name="Freeform: Shape 106">
              <a:extLst>
                <a:ext uri="{FF2B5EF4-FFF2-40B4-BE49-F238E27FC236}">
                  <a16:creationId xmlns:a16="http://schemas.microsoft.com/office/drawing/2014/main" id="{460E60F1-AC73-F92D-8090-6768075BC71A}"/>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2350" name="Freeform: Shape 107">
              <a:extLst>
                <a:ext uri="{FF2B5EF4-FFF2-40B4-BE49-F238E27FC236}">
                  <a16:creationId xmlns:a16="http://schemas.microsoft.com/office/drawing/2014/main" id="{2C3CB41B-44CF-B607-D0C2-C3CB400FA1AC}"/>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51" name="Freeform: Shape 108">
              <a:extLst>
                <a:ext uri="{FF2B5EF4-FFF2-40B4-BE49-F238E27FC236}">
                  <a16:creationId xmlns:a16="http://schemas.microsoft.com/office/drawing/2014/main" id="{A55D8603-DF4F-5910-758E-529E3EF784DF}"/>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52" name="Freeform: Shape 109">
              <a:extLst>
                <a:ext uri="{FF2B5EF4-FFF2-40B4-BE49-F238E27FC236}">
                  <a16:creationId xmlns:a16="http://schemas.microsoft.com/office/drawing/2014/main" id="{91E60162-4907-A508-7F34-3F5643CAA373}"/>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353" name="Freeform: Shape 110">
              <a:extLst>
                <a:ext uri="{FF2B5EF4-FFF2-40B4-BE49-F238E27FC236}">
                  <a16:creationId xmlns:a16="http://schemas.microsoft.com/office/drawing/2014/main" id="{2852725F-D0F2-DF0A-EEAA-802B67814436}"/>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2354" name="Freeform: Shape 111">
              <a:extLst>
                <a:ext uri="{FF2B5EF4-FFF2-40B4-BE49-F238E27FC236}">
                  <a16:creationId xmlns:a16="http://schemas.microsoft.com/office/drawing/2014/main" id="{59184F92-9012-3946-40B3-16FBF8325A1E}"/>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55" name="Freeform: Shape 112">
              <a:extLst>
                <a:ext uri="{FF2B5EF4-FFF2-40B4-BE49-F238E27FC236}">
                  <a16:creationId xmlns:a16="http://schemas.microsoft.com/office/drawing/2014/main" id="{67F1EE02-33EA-89A7-69F3-9C3DE5055F6F}"/>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356" name="Freeform: Shape 113">
              <a:extLst>
                <a:ext uri="{FF2B5EF4-FFF2-40B4-BE49-F238E27FC236}">
                  <a16:creationId xmlns:a16="http://schemas.microsoft.com/office/drawing/2014/main" id="{F5154DE0-6604-E856-7D0D-9BAA5CAD4C49}"/>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2357" name="Freeform: Shape 114">
              <a:extLst>
                <a:ext uri="{FF2B5EF4-FFF2-40B4-BE49-F238E27FC236}">
                  <a16:creationId xmlns:a16="http://schemas.microsoft.com/office/drawing/2014/main" id="{0BA57A3F-7120-3A9A-63F1-74A222B770DB}"/>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2358" name="Freeform: Shape 115">
              <a:extLst>
                <a:ext uri="{FF2B5EF4-FFF2-40B4-BE49-F238E27FC236}">
                  <a16:creationId xmlns:a16="http://schemas.microsoft.com/office/drawing/2014/main" id="{C4F4FCDB-7366-C9A8-BADA-E6E1BF39F3E0}"/>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2359" name="Freeform: Shape 116">
              <a:extLst>
                <a:ext uri="{FF2B5EF4-FFF2-40B4-BE49-F238E27FC236}">
                  <a16:creationId xmlns:a16="http://schemas.microsoft.com/office/drawing/2014/main" id="{759149D2-D53B-E110-69E7-4699626103E4}"/>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2360" name="Freeform: Shape 117">
              <a:extLst>
                <a:ext uri="{FF2B5EF4-FFF2-40B4-BE49-F238E27FC236}">
                  <a16:creationId xmlns:a16="http://schemas.microsoft.com/office/drawing/2014/main" id="{4550C023-4E6D-7E85-0285-BEAFBE50E766}"/>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2361" name="Freeform: Shape 118">
              <a:extLst>
                <a:ext uri="{FF2B5EF4-FFF2-40B4-BE49-F238E27FC236}">
                  <a16:creationId xmlns:a16="http://schemas.microsoft.com/office/drawing/2014/main" id="{05739D62-27CB-8412-51A5-F1AFD263EF85}"/>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2362" name="Freeform: Shape 119">
              <a:extLst>
                <a:ext uri="{FF2B5EF4-FFF2-40B4-BE49-F238E27FC236}">
                  <a16:creationId xmlns:a16="http://schemas.microsoft.com/office/drawing/2014/main" id="{5B4EC15F-849C-96AD-C95B-36B4764132FA}"/>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363" name="Freeform: Shape 120">
              <a:extLst>
                <a:ext uri="{FF2B5EF4-FFF2-40B4-BE49-F238E27FC236}">
                  <a16:creationId xmlns:a16="http://schemas.microsoft.com/office/drawing/2014/main" id="{959B35FA-B06F-3F01-61FF-A2E297881D90}"/>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2364" name="Freeform: Shape 121">
              <a:extLst>
                <a:ext uri="{FF2B5EF4-FFF2-40B4-BE49-F238E27FC236}">
                  <a16:creationId xmlns:a16="http://schemas.microsoft.com/office/drawing/2014/main" id="{55DB8662-FAD3-C262-6D67-90C331D69913}"/>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2365" name="Freeform: Shape 122">
              <a:extLst>
                <a:ext uri="{FF2B5EF4-FFF2-40B4-BE49-F238E27FC236}">
                  <a16:creationId xmlns:a16="http://schemas.microsoft.com/office/drawing/2014/main" id="{09089A60-8DC5-01E9-A1BB-C0410237C598}"/>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66" name="Freeform: Shape 123">
              <a:extLst>
                <a:ext uri="{FF2B5EF4-FFF2-40B4-BE49-F238E27FC236}">
                  <a16:creationId xmlns:a16="http://schemas.microsoft.com/office/drawing/2014/main" id="{3F9123AF-9698-A9DE-E314-9CA631387F5F}"/>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2367" name="Freeform: Shape 124">
              <a:extLst>
                <a:ext uri="{FF2B5EF4-FFF2-40B4-BE49-F238E27FC236}">
                  <a16:creationId xmlns:a16="http://schemas.microsoft.com/office/drawing/2014/main" id="{7D390D15-AC7F-776F-7AE0-75445E5E4A30}"/>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933" name="Freeform: Shape 125">
              <a:extLst>
                <a:ext uri="{FF2B5EF4-FFF2-40B4-BE49-F238E27FC236}">
                  <a16:creationId xmlns:a16="http://schemas.microsoft.com/office/drawing/2014/main" id="{B9BC46F8-B5BB-8D44-DF45-B29EB3A13D04}"/>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4" name="Freeform: Shape 126">
              <a:extLst>
                <a:ext uri="{FF2B5EF4-FFF2-40B4-BE49-F238E27FC236}">
                  <a16:creationId xmlns:a16="http://schemas.microsoft.com/office/drawing/2014/main" id="{BA34594C-0AE5-E740-6569-29C2103612A3}"/>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35" name="Freeform: Shape 127">
              <a:extLst>
                <a:ext uri="{FF2B5EF4-FFF2-40B4-BE49-F238E27FC236}">
                  <a16:creationId xmlns:a16="http://schemas.microsoft.com/office/drawing/2014/main" id="{9E9E5C53-9BAE-4592-7ACA-7B5AEB73618A}"/>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36" name="Freeform: Shape 128">
              <a:extLst>
                <a:ext uri="{FF2B5EF4-FFF2-40B4-BE49-F238E27FC236}">
                  <a16:creationId xmlns:a16="http://schemas.microsoft.com/office/drawing/2014/main" id="{AF1575E8-253E-6283-939A-B64CE74660D5}"/>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937" name="Freeform: Shape 129">
              <a:extLst>
                <a:ext uri="{FF2B5EF4-FFF2-40B4-BE49-F238E27FC236}">
                  <a16:creationId xmlns:a16="http://schemas.microsoft.com/office/drawing/2014/main" id="{36416E87-2294-6CAE-3B82-D354B60D8C64}"/>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938" name="Freeform: Shape 130">
              <a:extLst>
                <a:ext uri="{FF2B5EF4-FFF2-40B4-BE49-F238E27FC236}">
                  <a16:creationId xmlns:a16="http://schemas.microsoft.com/office/drawing/2014/main" id="{F3CBD4F0-FBDF-4A4F-8A20-ED24BCD4444A}"/>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939" name="Freeform: Shape 131">
              <a:extLst>
                <a:ext uri="{FF2B5EF4-FFF2-40B4-BE49-F238E27FC236}">
                  <a16:creationId xmlns:a16="http://schemas.microsoft.com/office/drawing/2014/main" id="{DF6CCD31-155E-7E27-6FB7-37998875716C}"/>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940" name="Freeform: Shape 132">
              <a:extLst>
                <a:ext uri="{FF2B5EF4-FFF2-40B4-BE49-F238E27FC236}">
                  <a16:creationId xmlns:a16="http://schemas.microsoft.com/office/drawing/2014/main" id="{4E8CC5C8-7429-30E4-36D6-4413B043054A}"/>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941" name="Freeform: Shape 133">
              <a:extLst>
                <a:ext uri="{FF2B5EF4-FFF2-40B4-BE49-F238E27FC236}">
                  <a16:creationId xmlns:a16="http://schemas.microsoft.com/office/drawing/2014/main" id="{6661DAAA-D5D5-4C03-06A8-388059C14F6A}"/>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942" name="Freeform: Shape 134">
              <a:extLst>
                <a:ext uri="{FF2B5EF4-FFF2-40B4-BE49-F238E27FC236}">
                  <a16:creationId xmlns:a16="http://schemas.microsoft.com/office/drawing/2014/main" id="{6779DB1F-C8F4-6815-B331-26495D3DA47B}"/>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943" name="Freeform: Shape 135">
              <a:extLst>
                <a:ext uri="{FF2B5EF4-FFF2-40B4-BE49-F238E27FC236}">
                  <a16:creationId xmlns:a16="http://schemas.microsoft.com/office/drawing/2014/main" id="{4279E407-9286-EA5D-5F9B-C695F4EA8E6F}"/>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44" name="Freeform: Shape 136">
              <a:extLst>
                <a:ext uri="{FF2B5EF4-FFF2-40B4-BE49-F238E27FC236}">
                  <a16:creationId xmlns:a16="http://schemas.microsoft.com/office/drawing/2014/main" id="{8DDFDEC5-251D-E115-796B-285E35D8E972}"/>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945" name="Freeform: Shape 137">
              <a:extLst>
                <a:ext uri="{FF2B5EF4-FFF2-40B4-BE49-F238E27FC236}">
                  <a16:creationId xmlns:a16="http://schemas.microsoft.com/office/drawing/2014/main" id="{969FD21C-2608-E9DC-E5EA-E42963522631}"/>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946" name="Freeform: Shape 138">
              <a:extLst>
                <a:ext uri="{FF2B5EF4-FFF2-40B4-BE49-F238E27FC236}">
                  <a16:creationId xmlns:a16="http://schemas.microsoft.com/office/drawing/2014/main" id="{90F7DD30-0CB0-FCC5-A65E-C6D677798B4B}"/>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47" name="Freeform: Shape 139">
              <a:extLst>
                <a:ext uri="{FF2B5EF4-FFF2-40B4-BE49-F238E27FC236}">
                  <a16:creationId xmlns:a16="http://schemas.microsoft.com/office/drawing/2014/main" id="{FA851304-145B-5CB0-14AA-703B621C86F8}"/>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8" name="Freeform: Shape 140">
              <a:extLst>
                <a:ext uri="{FF2B5EF4-FFF2-40B4-BE49-F238E27FC236}">
                  <a16:creationId xmlns:a16="http://schemas.microsoft.com/office/drawing/2014/main" id="{80593AF8-EA0C-74EC-F140-FE28B73BD04C}"/>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949" name="Freeform: Shape 141">
              <a:extLst>
                <a:ext uri="{FF2B5EF4-FFF2-40B4-BE49-F238E27FC236}">
                  <a16:creationId xmlns:a16="http://schemas.microsoft.com/office/drawing/2014/main" id="{A262AE9F-8495-540B-60DD-ACC9E4CB99D8}"/>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950" name="Freeform: Shape 142">
              <a:extLst>
                <a:ext uri="{FF2B5EF4-FFF2-40B4-BE49-F238E27FC236}">
                  <a16:creationId xmlns:a16="http://schemas.microsoft.com/office/drawing/2014/main" id="{697E7F44-E608-64F5-A2BE-A16028F8CD87}"/>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951" name="Freeform: Shape 143">
              <a:extLst>
                <a:ext uri="{FF2B5EF4-FFF2-40B4-BE49-F238E27FC236}">
                  <a16:creationId xmlns:a16="http://schemas.microsoft.com/office/drawing/2014/main" id="{8BA6DB4D-2745-7B83-C534-32B2A07BD510}"/>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952" name="Freeform: Shape 144">
              <a:extLst>
                <a:ext uri="{FF2B5EF4-FFF2-40B4-BE49-F238E27FC236}">
                  <a16:creationId xmlns:a16="http://schemas.microsoft.com/office/drawing/2014/main" id="{94984ED1-D986-42C2-6095-23F4FCE77E59}"/>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53" name="Freeform: Shape 145">
              <a:extLst>
                <a:ext uri="{FF2B5EF4-FFF2-40B4-BE49-F238E27FC236}">
                  <a16:creationId xmlns:a16="http://schemas.microsoft.com/office/drawing/2014/main" id="{D4125787-E095-ECFB-E849-DAAFFF64BED4}"/>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54" name="Freeform: Shape 146">
              <a:extLst>
                <a:ext uri="{FF2B5EF4-FFF2-40B4-BE49-F238E27FC236}">
                  <a16:creationId xmlns:a16="http://schemas.microsoft.com/office/drawing/2014/main" id="{B8380D02-620C-E2BA-0095-E036A95DE68C}"/>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955" name="Freeform: Shape 147">
              <a:extLst>
                <a:ext uri="{FF2B5EF4-FFF2-40B4-BE49-F238E27FC236}">
                  <a16:creationId xmlns:a16="http://schemas.microsoft.com/office/drawing/2014/main" id="{64C6FBB6-3A09-AE91-A6EC-4DB951DED7F9}"/>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56" name="Freeform: Shape 148">
              <a:extLst>
                <a:ext uri="{FF2B5EF4-FFF2-40B4-BE49-F238E27FC236}">
                  <a16:creationId xmlns:a16="http://schemas.microsoft.com/office/drawing/2014/main" id="{580E3EE3-923A-D573-4DE9-77A97852A886}"/>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957" name="Freeform: Shape 149">
              <a:extLst>
                <a:ext uri="{FF2B5EF4-FFF2-40B4-BE49-F238E27FC236}">
                  <a16:creationId xmlns:a16="http://schemas.microsoft.com/office/drawing/2014/main" id="{632B5C30-0111-6945-D6F7-3D38675CCA78}"/>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58" name="Freeform: Shape 150">
              <a:extLst>
                <a:ext uri="{FF2B5EF4-FFF2-40B4-BE49-F238E27FC236}">
                  <a16:creationId xmlns:a16="http://schemas.microsoft.com/office/drawing/2014/main" id="{6BCB1F1F-6023-9CE1-57D7-B130C17A9083}"/>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59" name="Freeform: Shape 151">
              <a:extLst>
                <a:ext uri="{FF2B5EF4-FFF2-40B4-BE49-F238E27FC236}">
                  <a16:creationId xmlns:a16="http://schemas.microsoft.com/office/drawing/2014/main" id="{6E2B07AF-10A5-3D99-1D7A-E432AAAFA581}"/>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0" name="Freeform: Shape 152">
              <a:extLst>
                <a:ext uri="{FF2B5EF4-FFF2-40B4-BE49-F238E27FC236}">
                  <a16:creationId xmlns:a16="http://schemas.microsoft.com/office/drawing/2014/main" id="{28D223A2-7FDF-85B6-D3A5-0AFE8CEA6E8E}"/>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961" name="Freeform: Shape 153">
              <a:extLst>
                <a:ext uri="{FF2B5EF4-FFF2-40B4-BE49-F238E27FC236}">
                  <a16:creationId xmlns:a16="http://schemas.microsoft.com/office/drawing/2014/main" id="{565CC8B9-A979-A3B8-F3D9-A472B3EDECE1}"/>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962" name="Freeform: Shape 154">
              <a:extLst>
                <a:ext uri="{FF2B5EF4-FFF2-40B4-BE49-F238E27FC236}">
                  <a16:creationId xmlns:a16="http://schemas.microsoft.com/office/drawing/2014/main" id="{CED21FC0-C2D7-64A7-10CF-C2136EC8E970}"/>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3" name="Freeform: Shape 155">
              <a:extLst>
                <a:ext uri="{FF2B5EF4-FFF2-40B4-BE49-F238E27FC236}">
                  <a16:creationId xmlns:a16="http://schemas.microsoft.com/office/drawing/2014/main" id="{2054A3CF-0189-F3F2-89D7-3A604D94BD31}"/>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4" name="Freeform: Shape 156">
              <a:extLst>
                <a:ext uri="{FF2B5EF4-FFF2-40B4-BE49-F238E27FC236}">
                  <a16:creationId xmlns:a16="http://schemas.microsoft.com/office/drawing/2014/main" id="{B29B1453-33DE-DC0C-029A-F42C4DFEEABA}"/>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5" name="Freeform: Shape 157">
              <a:extLst>
                <a:ext uri="{FF2B5EF4-FFF2-40B4-BE49-F238E27FC236}">
                  <a16:creationId xmlns:a16="http://schemas.microsoft.com/office/drawing/2014/main" id="{E9D6E60F-7E13-C5C0-AFE3-17E82B7ACFAA}"/>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966" name="Freeform: Shape 158">
              <a:extLst>
                <a:ext uri="{FF2B5EF4-FFF2-40B4-BE49-F238E27FC236}">
                  <a16:creationId xmlns:a16="http://schemas.microsoft.com/office/drawing/2014/main" id="{CEF5D3D2-FB60-D11B-FE21-B88BC6B13FC1}"/>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967" name="Freeform: Shape 159">
              <a:extLst>
                <a:ext uri="{FF2B5EF4-FFF2-40B4-BE49-F238E27FC236}">
                  <a16:creationId xmlns:a16="http://schemas.microsoft.com/office/drawing/2014/main" id="{25FC578A-CB23-BD25-5E6A-80B771421381}"/>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968" name="Freeform: Shape 160">
              <a:extLst>
                <a:ext uri="{FF2B5EF4-FFF2-40B4-BE49-F238E27FC236}">
                  <a16:creationId xmlns:a16="http://schemas.microsoft.com/office/drawing/2014/main" id="{B2EB026F-68D4-7299-0414-64CD9DAB3D9A}"/>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969" name="Freeform: Shape 161">
              <a:extLst>
                <a:ext uri="{FF2B5EF4-FFF2-40B4-BE49-F238E27FC236}">
                  <a16:creationId xmlns:a16="http://schemas.microsoft.com/office/drawing/2014/main" id="{081165D0-51ED-A396-6E1B-BEC7BF8E8641}"/>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970" name="Freeform: Shape 162">
              <a:extLst>
                <a:ext uri="{FF2B5EF4-FFF2-40B4-BE49-F238E27FC236}">
                  <a16:creationId xmlns:a16="http://schemas.microsoft.com/office/drawing/2014/main" id="{03853344-59AE-FDEE-0D48-705887CBD369}"/>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971" name="Freeform: Shape 163">
              <a:extLst>
                <a:ext uri="{FF2B5EF4-FFF2-40B4-BE49-F238E27FC236}">
                  <a16:creationId xmlns:a16="http://schemas.microsoft.com/office/drawing/2014/main" id="{BBBFF813-B5A2-4EBB-4E3E-FB66CEA6565E}"/>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2" name="Freeform: Shape 164">
              <a:extLst>
                <a:ext uri="{FF2B5EF4-FFF2-40B4-BE49-F238E27FC236}">
                  <a16:creationId xmlns:a16="http://schemas.microsoft.com/office/drawing/2014/main" id="{68ABB8A0-150D-2B00-928B-74CBC79D7E98}"/>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973" name="Freeform: Shape 165">
              <a:extLst>
                <a:ext uri="{FF2B5EF4-FFF2-40B4-BE49-F238E27FC236}">
                  <a16:creationId xmlns:a16="http://schemas.microsoft.com/office/drawing/2014/main" id="{977FDEE7-1695-B215-DCA3-BF9EC6D5871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4" name="Freeform: Shape 166">
              <a:extLst>
                <a:ext uri="{FF2B5EF4-FFF2-40B4-BE49-F238E27FC236}">
                  <a16:creationId xmlns:a16="http://schemas.microsoft.com/office/drawing/2014/main" id="{4B292A01-680E-D5CE-C0A1-10ACDDBC3A20}"/>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5" name="Freeform: Shape 167">
              <a:extLst>
                <a:ext uri="{FF2B5EF4-FFF2-40B4-BE49-F238E27FC236}">
                  <a16:creationId xmlns:a16="http://schemas.microsoft.com/office/drawing/2014/main" id="{2906ABBC-7E48-7321-84EF-02B252DA4AB2}"/>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6" name="Freeform: Shape 168">
              <a:extLst>
                <a:ext uri="{FF2B5EF4-FFF2-40B4-BE49-F238E27FC236}">
                  <a16:creationId xmlns:a16="http://schemas.microsoft.com/office/drawing/2014/main" id="{433F4E3C-1C49-F58F-D9EE-BE796EE1FAB8}"/>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7" name="Freeform: Shape 169">
              <a:extLst>
                <a:ext uri="{FF2B5EF4-FFF2-40B4-BE49-F238E27FC236}">
                  <a16:creationId xmlns:a16="http://schemas.microsoft.com/office/drawing/2014/main" id="{DF140045-1601-28DF-1BA1-D8D61CC2B59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8" name="Freeform: Shape 170">
              <a:extLst>
                <a:ext uri="{FF2B5EF4-FFF2-40B4-BE49-F238E27FC236}">
                  <a16:creationId xmlns:a16="http://schemas.microsoft.com/office/drawing/2014/main" id="{49F0380C-D20A-1401-F08B-6A642521BCDB}"/>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979" name="Freeform: Shape 171">
              <a:extLst>
                <a:ext uri="{FF2B5EF4-FFF2-40B4-BE49-F238E27FC236}">
                  <a16:creationId xmlns:a16="http://schemas.microsoft.com/office/drawing/2014/main" id="{97C918FC-20AF-CAB0-126C-B6750B496D55}"/>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80" name="Freeform: Shape 172">
              <a:extLst>
                <a:ext uri="{FF2B5EF4-FFF2-40B4-BE49-F238E27FC236}">
                  <a16:creationId xmlns:a16="http://schemas.microsoft.com/office/drawing/2014/main" id="{1C4F538A-A23E-E78D-5A27-C0E7D696138A}"/>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81" name="Freeform: Shape 173">
              <a:extLst>
                <a:ext uri="{FF2B5EF4-FFF2-40B4-BE49-F238E27FC236}">
                  <a16:creationId xmlns:a16="http://schemas.microsoft.com/office/drawing/2014/main" id="{C0DBAB2A-B61E-BE82-E16A-4D09CBD40BD0}"/>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982" name="Freeform: Shape 174">
              <a:extLst>
                <a:ext uri="{FF2B5EF4-FFF2-40B4-BE49-F238E27FC236}">
                  <a16:creationId xmlns:a16="http://schemas.microsoft.com/office/drawing/2014/main" id="{CF75BC6C-56F0-E0F9-FF18-071F9BDD1DB2}"/>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83" name="Freeform: Shape 175">
              <a:extLst>
                <a:ext uri="{FF2B5EF4-FFF2-40B4-BE49-F238E27FC236}">
                  <a16:creationId xmlns:a16="http://schemas.microsoft.com/office/drawing/2014/main" id="{2C6F5054-4AEB-259F-1773-5DF2E7D551FF}"/>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2112" name="Freeform: Shape 176">
              <a:extLst>
                <a:ext uri="{FF2B5EF4-FFF2-40B4-BE49-F238E27FC236}">
                  <a16:creationId xmlns:a16="http://schemas.microsoft.com/office/drawing/2014/main" id="{31A3223C-6E63-CADA-E61A-AEB792A08FE1}"/>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2113" name="Freeform: Shape 177">
              <a:extLst>
                <a:ext uri="{FF2B5EF4-FFF2-40B4-BE49-F238E27FC236}">
                  <a16:creationId xmlns:a16="http://schemas.microsoft.com/office/drawing/2014/main" id="{D1091853-5136-2BD8-CF4A-33924DEC03DB}"/>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2114" name="Freeform: Shape 178">
              <a:extLst>
                <a:ext uri="{FF2B5EF4-FFF2-40B4-BE49-F238E27FC236}">
                  <a16:creationId xmlns:a16="http://schemas.microsoft.com/office/drawing/2014/main" id="{97FEE3FF-F55D-7966-4F58-64C6A4F7A216}"/>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2115" name="Freeform: Shape 179">
              <a:extLst>
                <a:ext uri="{FF2B5EF4-FFF2-40B4-BE49-F238E27FC236}">
                  <a16:creationId xmlns:a16="http://schemas.microsoft.com/office/drawing/2014/main" id="{28F84ABA-65D5-FF24-834A-07BFAC479AD2}"/>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2116" name="Freeform: Shape 180">
              <a:extLst>
                <a:ext uri="{FF2B5EF4-FFF2-40B4-BE49-F238E27FC236}">
                  <a16:creationId xmlns:a16="http://schemas.microsoft.com/office/drawing/2014/main" id="{D0B05916-F958-0155-215E-FC1FE3D1A664}"/>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7" name="Freeform: Shape 181">
              <a:extLst>
                <a:ext uri="{FF2B5EF4-FFF2-40B4-BE49-F238E27FC236}">
                  <a16:creationId xmlns:a16="http://schemas.microsoft.com/office/drawing/2014/main" id="{BC065D19-00B3-E945-135E-9252D5E8AC5E}"/>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8" name="Freeform: Shape 182">
              <a:extLst>
                <a:ext uri="{FF2B5EF4-FFF2-40B4-BE49-F238E27FC236}">
                  <a16:creationId xmlns:a16="http://schemas.microsoft.com/office/drawing/2014/main" id="{3A8FC704-7B49-1241-768A-DB3A52611F1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9" name="Freeform: Shape 183">
              <a:extLst>
                <a:ext uri="{FF2B5EF4-FFF2-40B4-BE49-F238E27FC236}">
                  <a16:creationId xmlns:a16="http://schemas.microsoft.com/office/drawing/2014/main" id="{100E01F7-9B02-F6DB-14D0-5960A7985DB8}"/>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2120" name="Freeform: Shape 184">
              <a:extLst>
                <a:ext uri="{FF2B5EF4-FFF2-40B4-BE49-F238E27FC236}">
                  <a16:creationId xmlns:a16="http://schemas.microsoft.com/office/drawing/2014/main" id="{60425A07-0E88-C85B-E264-9C3EB8E80366}"/>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2121" name="Freeform: Shape 185">
              <a:extLst>
                <a:ext uri="{FF2B5EF4-FFF2-40B4-BE49-F238E27FC236}">
                  <a16:creationId xmlns:a16="http://schemas.microsoft.com/office/drawing/2014/main" id="{E6C9C2F4-C9EE-4D62-FC49-3CA4421632C8}"/>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2122" name="Freeform: Shape 186">
              <a:extLst>
                <a:ext uri="{FF2B5EF4-FFF2-40B4-BE49-F238E27FC236}">
                  <a16:creationId xmlns:a16="http://schemas.microsoft.com/office/drawing/2014/main" id="{DD7C5373-3A46-CC9F-CEC9-2C8E85A8DB00}"/>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23" name="Freeform: Shape 187">
              <a:extLst>
                <a:ext uri="{FF2B5EF4-FFF2-40B4-BE49-F238E27FC236}">
                  <a16:creationId xmlns:a16="http://schemas.microsoft.com/office/drawing/2014/main" id="{C23E7349-235B-1BDD-539C-2F783CF7680C}"/>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24" name="Freeform: Shape 188">
              <a:extLst>
                <a:ext uri="{FF2B5EF4-FFF2-40B4-BE49-F238E27FC236}">
                  <a16:creationId xmlns:a16="http://schemas.microsoft.com/office/drawing/2014/main" id="{B189E9D0-005C-765B-0FB8-2B767B8A9832}"/>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25" name="Freeform: Shape 189">
              <a:extLst>
                <a:ext uri="{FF2B5EF4-FFF2-40B4-BE49-F238E27FC236}">
                  <a16:creationId xmlns:a16="http://schemas.microsoft.com/office/drawing/2014/main" id="{BCB46A21-6C54-4F9A-55C7-0FEEF027D698}"/>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26" name="Freeform: Shape 190">
              <a:extLst>
                <a:ext uri="{FF2B5EF4-FFF2-40B4-BE49-F238E27FC236}">
                  <a16:creationId xmlns:a16="http://schemas.microsoft.com/office/drawing/2014/main" id="{F591B455-5651-3A82-1DE5-B4320973A517}"/>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368" name="Freeform: Shape 191">
              <a:extLst>
                <a:ext uri="{FF2B5EF4-FFF2-40B4-BE49-F238E27FC236}">
                  <a16:creationId xmlns:a16="http://schemas.microsoft.com/office/drawing/2014/main" id="{E97620D7-89AD-207F-8A3D-D7AE75EED648}"/>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69" name="Freeform: Shape 192">
              <a:extLst>
                <a:ext uri="{FF2B5EF4-FFF2-40B4-BE49-F238E27FC236}">
                  <a16:creationId xmlns:a16="http://schemas.microsoft.com/office/drawing/2014/main" id="{64232C7E-387D-6BF0-9483-DD328A21DE0F}"/>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370" name="Freeform: Shape 193">
              <a:extLst>
                <a:ext uri="{FF2B5EF4-FFF2-40B4-BE49-F238E27FC236}">
                  <a16:creationId xmlns:a16="http://schemas.microsoft.com/office/drawing/2014/main" id="{DFC0A302-9AD2-529C-3DAB-49C355038BF6}"/>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2371" name="Freeform: Shape 194">
              <a:extLst>
                <a:ext uri="{FF2B5EF4-FFF2-40B4-BE49-F238E27FC236}">
                  <a16:creationId xmlns:a16="http://schemas.microsoft.com/office/drawing/2014/main" id="{416E7021-E594-5CCF-3A38-A47D458DB3BC}"/>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2372" name="Freeform: Shape 195">
              <a:extLst>
                <a:ext uri="{FF2B5EF4-FFF2-40B4-BE49-F238E27FC236}">
                  <a16:creationId xmlns:a16="http://schemas.microsoft.com/office/drawing/2014/main" id="{13ABCA64-BB52-B1D1-9A39-5F7A6CF09771}"/>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2373" name="Freeform: Shape 196">
              <a:extLst>
                <a:ext uri="{FF2B5EF4-FFF2-40B4-BE49-F238E27FC236}">
                  <a16:creationId xmlns:a16="http://schemas.microsoft.com/office/drawing/2014/main" id="{C306579E-1836-E1B5-8F83-2A705631EEA7}"/>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74" name="Freeform: Shape 197">
              <a:extLst>
                <a:ext uri="{FF2B5EF4-FFF2-40B4-BE49-F238E27FC236}">
                  <a16:creationId xmlns:a16="http://schemas.microsoft.com/office/drawing/2014/main" id="{C40D3699-83D1-1AC6-EF9E-A2C00BD30913}"/>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5" name="Freeform: Shape 198">
              <a:extLst>
                <a:ext uri="{FF2B5EF4-FFF2-40B4-BE49-F238E27FC236}">
                  <a16:creationId xmlns:a16="http://schemas.microsoft.com/office/drawing/2014/main" id="{6B13B27C-B673-C7D5-4983-D6F044DDC1A5}"/>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376" name="Freeform: Shape 199">
              <a:extLst>
                <a:ext uri="{FF2B5EF4-FFF2-40B4-BE49-F238E27FC236}">
                  <a16:creationId xmlns:a16="http://schemas.microsoft.com/office/drawing/2014/main" id="{3A0153B2-DDA3-1D47-EBED-F4A8EEC25EB3}"/>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7" name="Freeform: Shape 200">
              <a:extLst>
                <a:ext uri="{FF2B5EF4-FFF2-40B4-BE49-F238E27FC236}">
                  <a16:creationId xmlns:a16="http://schemas.microsoft.com/office/drawing/2014/main" id="{B8C891AD-D752-7214-6ECD-B8335A252FE4}"/>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8" name="Freeform: Shape 201">
              <a:extLst>
                <a:ext uri="{FF2B5EF4-FFF2-40B4-BE49-F238E27FC236}">
                  <a16:creationId xmlns:a16="http://schemas.microsoft.com/office/drawing/2014/main" id="{C6B2D13D-D57F-41B8-55A1-36263E4EADFB}"/>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379" name="Freeform: Shape 202">
              <a:extLst>
                <a:ext uri="{FF2B5EF4-FFF2-40B4-BE49-F238E27FC236}">
                  <a16:creationId xmlns:a16="http://schemas.microsoft.com/office/drawing/2014/main" id="{7CF046F9-FA3B-2C8D-90A1-D4CA0CFEF8DD}"/>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380" name="Freeform: Shape 203">
              <a:extLst>
                <a:ext uri="{FF2B5EF4-FFF2-40B4-BE49-F238E27FC236}">
                  <a16:creationId xmlns:a16="http://schemas.microsoft.com/office/drawing/2014/main" id="{EE12EC7D-0AA9-3640-7460-951BDC1487CF}"/>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381" name="Freeform: Shape 204">
              <a:extLst>
                <a:ext uri="{FF2B5EF4-FFF2-40B4-BE49-F238E27FC236}">
                  <a16:creationId xmlns:a16="http://schemas.microsoft.com/office/drawing/2014/main" id="{8AB7D70C-0557-C9DF-55B3-D0A78CFAFFFE}"/>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82" name="Freeform: Shape 205">
              <a:extLst>
                <a:ext uri="{FF2B5EF4-FFF2-40B4-BE49-F238E27FC236}">
                  <a16:creationId xmlns:a16="http://schemas.microsoft.com/office/drawing/2014/main" id="{FADD508B-70CD-230A-8D5B-9BE21C56FB14}"/>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383" name="Freeform: Shape 206">
              <a:extLst>
                <a:ext uri="{FF2B5EF4-FFF2-40B4-BE49-F238E27FC236}">
                  <a16:creationId xmlns:a16="http://schemas.microsoft.com/office/drawing/2014/main" id="{581A2722-10CA-AB29-FC77-C73371488D08}"/>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84" name="Freeform: Shape 207">
              <a:extLst>
                <a:ext uri="{FF2B5EF4-FFF2-40B4-BE49-F238E27FC236}">
                  <a16:creationId xmlns:a16="http://schemas.microsoft.com/office/drawing/2014/main" id="{87955437-594D-07F1-B4FF-1624916702BB}"/>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385" name="Freeform: Shape 208">
              <a:extLst>
                <a:ext uri="{FF2B5EF4-FFF2-40B4-BE49-F238E27FC236}">
                  <a16:creationId xmlns:a16="http://schemas.microsoft.com/office/drawing/2014/main" id="{DD523DBC-4CB3-1227-0629-36A8226C3F86}"/>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386" name="Freeform: Shape 209">
              <a:extLst>
                <a:ext uri="{FF2B5EF4-FFF2-40B4-BE49-F238E27FC236}">
                  <a16:creationId xmlns:a16="http://schemas.microsoft.com/office/drawing/2014/main" id="{60987C31-504B-0B33-BC49-BECF0CFAE975}"/>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7" name="Freeform: Shape 210">
              <a:extLst>
                <a:ext uri="{FF2B5EF4-FFF2-40B4-BE49-F238E27FC236}">
                  <a16:creationId xmlns:a16="http://schemas.microsoft.com/office/drawing/2014/main" id="{1A0E2285-FB92-27AC-9EB9-EE74593415A5}"/>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388" name="Freeform: Shape 211">
              <a:extLst>
                <a:ext uri="{FF2B5EF4-FFF2-40B4-BE49-F238E27FC236}">
                  <a16:creationId xmlns:a16="http://schemas.microsoft.com/office/drawing/2014/main" id="{0598590C-F740-3ACD-C759-B49650365F6A}"/>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89" name="Freeform: Shape 212">
              <a:extLst>
                <a:ext uri="{FF2B5EF4-FFF2-40B4-BE49-F238E27FC236}">
                  <a16:creationId xmlns:a16="http://schemas.microsoft.com/office/drawing/2014/main" id="{D9371098-918F-CC61-9FFA-61A5AD12E575}"/>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390" name="Freeform: Shape 213">
              <a:extLst>
                <a:ext uri="{FF2B5EF4-FFF2-40B4-BE49-F238E27FC236}">
                  <a16:creationId xmlns:a16="http://schemas.microsoft.com/office/drawing/2014/main" id="{CEE814B5-C21D-BF10-28B2-0B741F393944}"/>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91" name="Freeform: Shape 214">
              <a:extLst>
                <a:ext uri="{FF2B5EF4-FFF2-40B4-BE49-F238E27FC236}">
                  <a16:creationId xmlns:a16="http://schemas.microsoft.com/office/drawing/2014/main" id="{2B450263-459C-F404-9821-01C5AF87DC3A}"/>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92" name="Freeform: Shape 215">
              <a:extLst>
                <a:ext uri="{FF2B5EF4-FFF2-40B4-BE49-F238E27FC236}">
                  <a16:creationId xmlns:a16="http://schemas.microsoft.com/office/drawing/2014/main" id="{3391D319-23F7-5DD4-BF31-EF7EE38848CA}"/>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393" name="Freeform: Shape 216">
              <a:extLst>
                <a:ext uri="{FF2B5EF4-FFF2-40B4-BE49-F238E27FC236}">
                  <a16:creationId xmlns:a16="http://schemas.microsoft.com/office/drawing/2014/main" id="{98EF5FDF-7F2D-5FA0-F9AB-6CCE14F9FF70}"/>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394" name="Freeform: Shape 217">
              <a:extLst>
                <a:ext uri="{FF2B5EF4-FFF2-40B4-BE49-F238E27FC236}">
                  <a16:creationId xmlns:a16="http://schemas.microsoft.com/office/drawing/2014/main" id="{6AEA786A-8A78-DFCC-25B2-13835F003AF4}"/>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95" name="Freeform: Shape 218">
              <a:extLst>
                <a:ext uri="{FF2B5EF4-FFF2-40B4-BE49-F238E27FC236}">
                  <a16:creationId xmlns:a16="http://schemas.microsoft.com/office/drawing/2014/main" id="{D6B6E72E-E2A1-7AE4-627B-8CD9ADE9C6FF}"/>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396" name="Freeform: Shape 219">
              <a:extLst>
                <a:ext uri="{FF2B5EF4-FFF2-40B4-BE49-F238E27FC236}">
                  <a16:creationId xmlns:a16="http://schemas.microsoft.com/office/drawing/2014/main" id="{AD7E89A1-17FB-ABDC-84B1-C422B08D90BB}"/>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397" name="Freeform: Shape 220">
              <a:extLst>
                <a:ext uri="{FF2B5EF4-FFF2-40B4-BE49-F238E27FC236}">
                  <a16:creationId xmlns:a16="http://schemas.microsoft.com/office/drawing/2014/main" id="{830FAE69-FED8-09B2-C5B0-6A537FE45CAE}"/>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398" name="Freeform: Shape 221">
              <a:extLst>
                <a:ext uri="{FF2B5EF4-FFF2-40B4-BE49-F238E27FC236}">
                  <a16:creationId xmlns:a16="http://schemas.microsoft.com/office/drawing/2014/main" id="{DB8ED5B4-65C7-EA8F-94BD-0AB92CF2AE77}"/>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99" name="Freeform: Shape 222">
              <a:extLst>
                <a:ext uri="{FF2B5EF4-FFF2-40B4-BE49-F238E27FC236}">
                  <a16:creationId xmlns:a16="http://schemas.microsoft.com/office/drawing/2014/main" id="{FB0FADF0-99F0-4D73-10C3-C5AD2E4458F5}"/>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00" name="Freeform: Shape 223">
              <a:extLst>
                <a:ext uri="{FF2B5EF4-FFF2-40B4-BE49-F238E27FC236}">
                  <a16:creationId xmlns:a16="http://schemas.microsoft.com/office/drawing/2014/main" id="{2CB464EA-EB02-798C-4B4A-8F57DE8A08E6}"/>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01" name="Freeform: Shape 224">
              <a:extLst>
                <a:ext uri="{FF2B5EF4-FFF2-40B4-BE49-F238E27FC236}">
                  <a16:creationId xmlns:a16="http://schemas.microsoft.com/office/drawing/2014/main" id="{8669043F-8A13-6981-7416-988FABD48BD0}"/>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402" name="Freeform: Shape 225">
              <a:extLst>
                <a:ext uri="{FF2B5EF4-FFF2-40B4-BE49-F238E27FC236}">
                  <a16:creationId xmlns:a16="http://schemas.microsoft.com/office/drawing/2014/main" id="{BEA64775-FE05-6DC4-3C4B-E23E9A7ECB0D}"/>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03" name="Freeform: Shape 226">
              <a:extLst>
                <a:ext uri="{FF2B5EF4-FFF2-40B4-BE49-F238E27FC236}">
                  <a16:creationId xmlns:a16="http://schemas.microsoft.com/office/drawing/2014/main" id="{89277962-E753-20CD-78AF-2E303187EF88}"/>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04" name="Freeform: Shape 227">
              <a:extLst>
                <a:ext uri="{FF2B5EF4-FFF2-40B4-BE49-F238E27FC236}">
                  <a16:creationId xmlns:a16="http://schemas.microsoft.com/office/drawing/2014/main" id="{337E7932-0074-1DCB-6910-D64F24911B35}"/>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405" name="Freeform: Shape 228">
              <a:extLst>
                <a:ext uri="{FF2B5EF4-FFF2-40B4-BE49-F238E27FC236}">
                  <a16:creationId xmlns:a16="http://schemas.microsoft.com/office/drawing/2014/main" id="{6A6D98A9-E44A-3958-460E-62F06A677B9D}"/>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406" name="Freeform: Shape 229">
              <a:extLst>
                <a:ext uri="{FF2B5EF4-FFF2-40B4-BE49-F238E27FC236}">
                  <a16:creationId xmlns:a16="http://schemas.microsoft.com/office/drawing/2014/main" id="{AFD1B3CF-5C73-E693-25F3-41BD6CDEFC4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407" name="Freeform: Shape 230">
              <a:extLst>
                <a:ext uri="{FF2B5EF4-FFF2-40B4-BE49-F238E27FC236}">
                  <a16:creationId xmlns:a16="http://schemas.microsoft.com/office/drawing/2014/main" id="{9FAAEDFC-CDD6-F4DF-55E8-33025148D742}"/>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408" name="Freeform: Shape 231">
              <a:extLst>
                <a:ext uri="{FF2B5EF4-FFF2-40B4-BE49-F238E27FC236}">
                  <a16:creationId xmlns:a16="http://schemas.microsoft.com/office/drawing/2014/main" id="{86462A5B-E156-FD7B-AF9A-4EDC5695FE1B}"/>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409" name="Freeform: Shape 232">
              <a:extLst>
                <a:ext uri="{FF2B5EF4-FFF2-40B4-BE49-F238E27FC236}">
                  <a16:creationId xmlns:a16="http://schemas.microsoft.com/office/drawing/2014/main" id="{AB5FF32A-95A1-9FE3-28D0-46DA9E7721C2}"/>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10" name="Freeform: Shape 233">
              <a:extLst>
                <a:ext uri="{FF2B5EF4-FFF2-40B4-BE49-F238E27FC236}">
                  <a16:creationId xmlns:a16="http://schemas.microsoft.com/office/drawing/2014/main" id="{6D6C7BB2-8B2F-60D1-8A22-29AC06D43724}"/>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411" name="Freeform: Shape 234">
              <a:extLst>
                <a:ext uri="{FF2B5EF4-FFF2-40B4-BE49-F238E27FC236}">
                  <a16:creationId xmlns:a16="http://schemas.microsoft.com/office/drawing/2014/main" id="{FA50C096-7EEE-0DE4-05CB-A6589EA76FB2}"/>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412" name="Freeform: Shape 235">
              <a:extLst>
                <a:ext uri="{FF2B5EF4-FFF2-40B4-BE49-F238E27FC236}">
                  <a16:creationId xmlns:a16="http://schemas.microsoft.com/office/drawing/2014/main" id="{2B1455E4-F588-C0FF-CAC9-593EFFFDCEC5}"/>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13" name="Freeform: Shape 236">
              <a:extLst>
                <a:ext uri="{FF2B5EF4-FFF2-40B4-BE49-F238E27FC236}">
                  <a16:creationId xmlns:a16="http://schemas.microsoft.com/office/drawing/2014/main" id="{14849D5A-5E27-1863-4177-0695988A433F}"/>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14" name="Freeform: Shape 237">
              <a:extLst>
                <a:ext uri="{FF2B5EF4-FFF2-40B4-BE49-F238E27FC236}">
                  <a16:creationId xmlns:a16="http://schemas.microsoft.com/office/drawing/2014/main" id="{728F5908-76E8-9C5A-DE20-228E6AC0EA61}"/>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415" name="Freeform: Shape 238">
              <a:extLst>
                <a:ext uri="{FF2B5EF4-FFF2-40B4-BE49-F238E27FC236}">
                  <a16:creationId xmlns:a16="http://schemas.microsoft.com/office/drawing/2014/main" id="{05D5CB1C-CBCB-8A48-40F4-92D9D8F609A3}"/>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16" name="Freeform: Shape 239">
              <a:extLst>
                <a:ext uri="{FF2B5EF4-FFF2-40B4-BE49-F238E27FC236}">
                  <a16:creationId xmlns:a16="http://schemas.microsoft.com/office/drawing/2014/main" id="{36CEFABD-F5A7-B45F-B8EB-3657A39CBB4C}"/>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7" name="Freeform: Shape 240">
              <a:extLst>
                <a:ext uri="{FF2B5EF4-FFF2-40B4-BE49-F238E27FC236}">
                  <a16:creationId xmlns:a16="http://schemas.microsoft.com/office/drawing/2014/main" id="{600B71EB-F549-E153-8E03-29469EA982B3}"/>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18" name="Freeform: Shape 241">
              <a:extLst>
                <a:ext uri="{FF2B5EF4-FFF2-40B4-BE49-F238E27FC236}">
                  <a16:creationId xmlns:a16="http://schemas.microsoft.com/office/drawing/2014/main" id="{9BD3E763-2032-55A5-B0FB-42ED79257627}"/>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19" name="Freeform: Shape 242">
              <a:extLst>
                <a:ext uri="{FF2B5EF4-FFF2-40B4-BE49-F238E27FC236}">
                  <a16:creationId xmlns:a16="http://schemas.microsoft.com/office/drawing/2014/main" id="{671039E5-138E-0D84-9D4C-26D3ADF27750}"/>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20" name="Freeform: Shape 243">
              <a:extLst>
                <a:ext uri="{FF2B5EF4-FFF2-40B4-BE49-F238E27FC236}">
                  <a16:creationId xmlns:a16="http://schemas.microsoft.com/office/drawing/2014/main" id="{C674CB62-E53B-0D35-774F-A718D2D9F420}"/>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21" name="Freeform: Shape 244">
              <a:extLst>
                <a:ext uri="{FF2B5EF4-FFF2-40B4-BE49-F238E27FC236}">
                  <a16:creationId xmlns:a16="http://schemas.microsoft.com/office/drawing/2014/main" id="{AABD156C-63FF-B728-3F5F-FE199DB182CC}"/>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22" name="Freeform: Shape 245">
              <a:extLst>
                <a:ext uri="{FF2B5EF4-FFF2-40B4-BE49-F238E27FC236}">
                  <a16:creationId xmlns:a16="http://schemas.microsoft.com/office/drawing/2014/main" id="{64D53FF1-E411-B579-2C96-ACAB8336A8F1}"/>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23" name="Freeform: Shape 246">
              <a:extLst>
                <a:ext uri="{FF2B5EF4-FFF2-40B4-BE49-F238E27FC236}">
                  <a16:creationId xmlns:a16="http://schemas.microsoft.com/office/drawing/2014/main" id="{6618DC80-CB49-0D07-3DE4-8ADC2A44BBCA}"/>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24" name="Freeform: Shape 247">
              <a:extLst>
                <a:ext uri="{FF2B5EF4-FFF2-40B4-BE49-F238E27FC236}">
                  <a16:creationId xmlns:a16="http://schemas.microsoft.com/office/drawing/2014/main" id="{6AF9DA9E-3A0F-9180-1F4A-0D53345D0D0C}"/>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25" name="Freeform: Shape 248">
              <a:extLst>
                <a:ext uri="{FF2B5EF4-FFF2-40B4-BE49-F238E27FC236}">
                  <a16:creationId xmlns:a16="http://schemas.microsoft.com/office/drawing/2014/main" id="{E288DBFC-CBE4-7561-32E8-E513FDD30350}"/>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426" name="Freeform: Shape 249">
              <a:extLst>
                <a:ext uri="{FF2B5EF4-FFF2-40B4-BE49-F238E27FC236}">
                  <a16:creationId xmlns:a16="http://schemas.microsoft.com/office/drawing/2014/main" id="{DC6E6015-8F25-45A1-2521-C9A75471D3EB}"/>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427" name="Freeform: Shape 250">
              <a:extLst>
                <a:ext uri="{FF2B5EF4-FFF2-40B4-BE49-F238E27FC236}">
                  <a16:creationId xmlns:a16="http://schemas.microsoft.com/office/drawing/2014/main" id="{65087C84-D934-E2BC-193C-3C3A1102844F}"/>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428" name="Freeform: Shape 251">
              <a:extLst>
                <a:ext uri="{FF2B5EF4-FFF2-40B4-BE49-F238E27FC236}">
                  <a16:creationId xmlns:a16="http://schemas.microsoft.com/office/drawing/2014/main" id="{05B6FE3B-3C41-64D1-1029-C98827F2AF58}"/>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429" name="Freeform: Shape 252">
              <a:extLst>
                <a:ext uri="{FF2B5EF4-FFF2-40B4-BE49-F238E27FC236}">
                  <a16:creationId xmlns:a16="http://schemas.microsoft.com/office/drawing/2014/main" id="{29AD65C1-BCD8-E2FD-FB14-313C00DA7E3F}"/>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430" name="Freeform: Shape 253">
              <a:extLst>
                <a:ext uri="{FF2B5EF4-FFF2-40B4-BE49-F238E27FC236}">
                  <a16:creationId xmlns:a16="http://schemas.microsoft.com/office/drawing/2014/main" id="{CE0BD0D7-3CC4-2201-7F7B-79BD73DE5865}"/>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431" name="Freeform: Shape 254">
              <a:extLst>
                <a:ext uri="{FF2B5EF4-FFF2-40B4-BE49-F238E27FC236}">
                  <a16:creationId xmlns:a16="http://schemas.microsoft.com/office/drawing/2014/main" id="{840DED6E-67D2-A795-28F0-6E27D1E10DC8}"/>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432" name="Freeform: Shape 255">
              <a:extLst>
                <a:ext uri="{FF2B5EF4-FFF2-40B4-BE49-F238E27FC236}">
                  <a16:creationId xmlns:a16="http://schemas.microsoft.com/office/drawing/2014/main" id="{97EC4713-8C69-1414-07D5-7204A5523F56}"/>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433" name="Freeform: Shape 256">
              <a:extLst>
                <a:ext uri="{FF2B5EF4-FFF2-40B4-BE49-F238E27FC236}">
                  <a16:creationId xmlns:a16="http://schemas.microsoft.com/office/drawing/2014/main" id="{1A71BF60-FE1B-49CA-289F-9BFC23951570}"/>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34" name="Freeform: Shape 257">
              <a:extLst>
                <a:ext uri="{FF2B5EF4-FFF2-40B4-BE49-F238E27FC236}">
                  <a16:creationId xmlns:a16="http://schemas.microsoft.com/office/drawing/2014/main" id="{7C809A40-917B-8EAD-C1C6-FE0A08A60CE2}"/>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435" name="Freeform: Shape 258">
              <a:extLst>
                <a:ext uri="{FF2B5EF4-FFF2-40B4-BE49-F238E27FC236}">
                  <a16:creationId xmlns:a16="http://schemas.microsoft.com/office/drawing/2014/main" id="{CDED445C-4F89-874C-F99A-470B59DC469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36" name="Freeform: Shape 259">
              <a:extLst>
                <a:ext uri="{FF2B5EF4-FFF2-40B4-BE49-F238E27FC236}">
                  <a16:creationId xmlns:a16="http://schemas.microsoft.com/office/drawing/2014/main" id="{64EDE725-1DF4-57B0-BB5A-3F38C3FCBC51}"/>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437" name="Freeform: Shape 260">
              <a:extLst>
                <a:ext uri="{FF2B5EF4-FFF2-40B4-BE49-F238E27FC236}">
                  <a16:creationId xmlns:a16="http://schemas.microsoft.com/office/drawing/2014/main" id="{B62D7A8D-1290-96C7-F47C-C00F4F10B45D}"/>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438" name="Freeform: Shape 261">
              <a:extLst>
                <a:ext uri="{FF2B5EF4-FFF2-40B4-BE49-F238E27FC236}">
                  <a16:creationId xmlns:a16="http://schemas.microsoft.com/office/drawing/2014/main" id="{CD78C600-A664-E9B8-45E2-3512F4A6F0CA}"/>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439" name="Freeform: Shape 262">
              <a:extLst>
                <a:ext uri="{FF2B5EF4-FFF2-40B4-BE49-F238E27FC236}">
                  <a16:creationId xmlns:a16="http://schemas.microsoft.com/office/drawing/2014/main" id="{AB7B5817-FC58-AE15-4D64-03B510ACC2CF}"/>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440" name="Freeform: Shape 263">
              <a:extLst>
                <a:ext uri="{FF2B5EF4-FFF2-40B4-BE49-F238E27FC236}">
                  <a16:creationId xmlns:a16="http://schemas.microsoft.com/office/drawing/2014/main" id="{9EBC1C62-17E0-66AC-5FD4-A0380FC42990}"/>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441" name="Freeform: Shape 264">
              <a:extLst>
                <a:ext uri="{FF2B5EF4-FFF2-40B4-BE49-F238E27FC236}">
                  <a16:creationId xmlns:a16="http://schemas.microsoft.com/office/drawing/2014/main" id="{E99E7F78-7952-B887-4C2A-3520B6A877D1}"/>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442" name="Freeform: Shape 265">
              <a:extLst>
                <a:ext uri="{FF2B5EF4-FFF2-40B4-BE49-F238E27FC236}">
                  <a16:creationId xmlns:a16="http://schemas.microsoft.com/office/drawing/2014/main" id="{589C3199-347D-91B5-80DF-B97F4781E6B8}"/>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443" name="Freeform: Shape 266">
              <a:extLst>
                <a:ext uri="{FF2B5EF4-FFF2-40B4-BE49-F238E27FC236}">
                  <a16:creationId xmlns:a16="http://schemas.microsoft.com/office/drawing/2014/main" id="{72FE99F4-88ED-5766-A508-9084C1A57803}"/>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444" name="Freeform: Shape 267">
              <a:extLst>
                <a:ext uri="{FF2B5EF4-FFF2-40B4-BE49-F238E27FC236}">
                  <a16:creationId xmlns:a16="http://schemas.microsoft.com/office/drawing/2014/main" id="{01EE2F1D-2DC6-818D-BDCD-D53BA91B3168}"/>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445" name="Freeform: Shape 268">
              <a:extLst>
                <a:ext uri="{FF2B5EF4-FFF2-40B4-BE49-F238E27FC236}">
                  <a16:creationId xmlns:a16="http://schemas.microsoft.com/office/drawing/2014/main" id="{EB47CFC8-5D4D-C8B2-B2D4-E7636DF7243D}"/>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446" name="Freeform: Shape 269">
              <a:extLst>
                <a:ext uri="{FF2B5EF4-FFF2-40B4-BE49-F238E27FC236}">
                  <a16:creationId xmlns:a16="http://schemas.microsoft.com/office/drawing/2014/main" id="{E16FD215-3200-5254-3109-0080563D4FCF}"/>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447" name="Freeform: Shape 270">
              <a:extLst>
                <a:ext uri="{FF2B5EF4-FFF2-40B4-BE49-F238E27FC236}">
                  <a16:creationId xmlns:a16="http://schemas.microsoft.com/office/drawing/2014/main" id="{44878153-55ED-D472-7C77-3BFCA82CE281}"/>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448" name="Freeform: Shape 271">
              <a:extLst>
                <a:ext uri="{FF2B5EF4-FFF2-40B4-BE49-F238E27FC236}">
                  <a16:creationId xmlns:a16="http://schemas.microsoft.com/office/drawing/2014/main" id="{55C3376A-A6D5-443F-1D98-798E74B0DAEF}"/>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449" name="Freeform: Shape 272">
              <a:extLst>
                <a:ext uri="{FF2B5EF4-FFF2-40B4-BE49-F238E27FC236}">
                  <a16:creationId xmlns:a16="http://schemas.microsoft.com/office/drawing/2014/main" id="{45D34585-1635-57D7-0B58-BE4149485F3B}"/>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450" name="Freeform: Shape 273">
              <a:extLst>
                <a:ext uri="{FF2B5EF4-FFF2-40B4-BE49-F238E27FC236}">
                  <a16:creationId xmlns:a16="http://schemas.microsoft.com/office/drawing/2014/main" id="{CE6CC280-61D5-0896-40E2-1630A7E5930C}"/>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451" name="Freeform: Shape 274">
              <a:extLst>
                <a:ext uri="{FF2B5EF4-FFF2-40B4-BE49-F238E27FC236}">
                  <a16:creationId xmlns:a16="http://schemas.microsoft.com/office/drawing/2014/main" id="{11FCD2E5-B9B4-D0E1-8363-A72E534E6305}"/>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452" name="Freeform: Shape 275">
              <a:extLst>
                <a:ext uri="{FF2B5EF4-FFF2-40B4-BE49-F238E27FC236}">
                  <a16:creationId xmlns:a16="http://schemas.microsoft.com/office/drawing/2014/main" id="{F18733B2-7CF4-8378-FAA6-FBFD18232FBE}"/>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453" name="Freeform: Shape 276">
              <a:extLst>
                <a:ext uri="{FF2B5EF4-FFF2-40B4-BE49-F238E27FC236}">
                  <a16:creationId xmlns:a16="http://schemas.microsoft.com/office/drawing/2014/main" id="{3F95A724-EDA1-2616-4B7C-3E278C1B18A9}"/>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454" name="Freeform: Shape 277">
              <a:extLst>
                <a:ext uri="{FF2B5EF4-FFF2-40B4-BE49-F238E27FC236}">
                  <a16:creationId xmlns:a16="http://schemas.microsoft.com/office/drawing/2014/main" id="{DE0A4B5B-43DD-1E19-985F-CD3912B439B5}"/>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455" name="Freeform: Shape 278">
              <a:extLst>
                <a:ext uri="{FF2B5EF4-FFF2-40B4-BE49-F238E27FC236}">
                  <a16:creationId xmlns:a16="http://schemas.microsoft.com/office/drawing/2014/main" id="{FC5A5B2E-9695-7DFB-9212-E8E8136B0C3C}"/>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456" name="Freeform: Shape 279">
              <a:extLst>
                <a:ext uri="{FF2B5EF4-FFF2-40B4-BE49-F238E27FC236}">
                  <a16:creationId xmlns:a16="http://schemas.microsoft.com/office/drawing/2014/main" id="{7A5E5081-43DB-E915-105A-E1E793D0C86F}"/>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457" name="Freeform: Shape 280">
              <a:extLst>
                <a:ext uri="{FF2B5EF4-FFF2-40B4-BE49-F238E27FC236}">
                  <a16:creationId xmlns:a16="http://schemas.microsoft.com/office/drawing/2014/main" id="{3A5A8A0D-0754-C4EF-0D1D-046AB8A8E89F}"/>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458" name="Freeform: Shape 281">
              <a:extLst>
                <a:ext uri="{FF2B5EF4-FFF2-40B4-BE49-F238E27FC236}">
                  <a16:creationId xmlns:a16="http://schemas.microsoft.com/office/drawing/2014/main" id="{D917CA0E-48FB-520D-3C32-A747B242635A}"/>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459" name="Freeform: Shape 282">
              <a:extLst>
                <a:ext uri="{FF2B5EF4-FFF2-40B4-BE49-F238E27FC236}">
                  <a16:creationId xmlns:a16="http://schemas.microsoft.com/office/drawing/2014/main" id="{E22DF576-97C5-8271-74AA-E628514334DA}"/>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460" name="Freeform: Shape 283">
              <a:extLst>
                <a:ext uri="{FF2B5EF4-FFF2-40B4-BE49-F238E27FC236}">
                  <a16:creationId xmlns:a16="http://schemas.microsoft.com/office/drawing/2014/main" id="{66763B4B-21DA-086C-BBA0-F0D78B2E9DF5}"/>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663695" y="202566"/>
            <a:ext cx="7575833" cy="1035612"/>
          </a:xfrm>
        </p:spPr>
        <p:txBody>
          <a:bodyPr/>
          <a:lstStyle>
            <a:lvl1pPr>
              <a:defRPr sz="3200" baseline="0"/>
            </a:lvl1pPr>
          </a:lstStyle>
          <a:p>
            <a:r>
              <a:rPr lang="en-US" dirty="0"/>
              <a:t>CLICK TO add TITLE</a:t>
            </a:r>
          </a:p>
        </p:txBody>
      </p:sp>
      <p:sp>
        <p:nvSpPr>
          <p:cNvPr id="2329" name="Text Placeholder 7">
            <a:extLst>
              <a:ext uri="{FF2B5EF4-FFF2-40B4-BE49-F238E27FC236}">
                <a16:creationId xmlns:a16="http://schemas.microsoft.com/office/drawing/2014/main" id="{D2441079-44C8-FB6E-53EF-C8A7CC2D8E9F}"/>
              </a:ext>
            </a:extLst>
          </p:cNvPr>
          <p:cNvSpPr>
            <a:spLocks noGrp="1"/>
          </p:cNvSpPr>
          <p:nvPr>
            <p:ph type="body" sz="quarter" idx="14" hasCustomPrompt="1"/>
          </p:nvPr>
        </p:nvSpPr>
        <p:spPr>
          <a:xfrm>
            <a:off x="3663695" y="1719863"/>
            <a:ext cx="7580376" cy="630145"/>
          </a:xfrm>
        </p:spPr>
        <p:txBody>
          <a:bodyPr anchor="t" anchorCtr="0">
            <a:norm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 name="Content Placeholder 3">
            <a:extLst>
              <a:ext uri="{FF2B5EF4-FFF2-40B4-BE49-F238E27FC236}">
                <a16:creationId xmlns:a16="http://schemas.microsoft.com/office/drawing/2014/main" id="{3B85B8DF-D82D-9349-6146-013911A873EF}"/>
              </a:ext>
            </a:extLst>
          </p:cNvPr>
          <p:cNvSpPr>
            <a:spLocks noGrp="1"/>
          </p:cNvSpPr>
          <p:nvPr>
            <p:ph sz="half" idx="2" hasCustomPrompt="1"/>
          </p:nvPr>
        </p:nvSpPr>
        <p:spPr>
          <a:xfrm>
            <a:off x="3663694" y="2357923"/>
            <a:ext cx="7575833" cy="136125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ct val="100000"/>
              </a:lnSpc>
              <a:spcBef>
                <a:spcPts val="600"/>
              </a:spcBef>
              <a:buFont typeface="Arial" panose="020B0604020202020204" pitchFamily="34" charset="0"/>
              <a:buChar char="•"/>
              <a:defRPr sz="1400"/>
            </a:lvl2pPr>
            <a:lvl3pPr marL="1200150" indent="-285750">
              <a:lnSpc>
                <a:spcPct val="100000"/>
              </a:lnSpc>
              <a:spcBef>
                <a:spcPts val="600"/>
              </a:spcBef>
              <a:buFont typeface="Arial" panose="020B0604020202020204" pitchFamily="34" charset="0"/>
              <a:buChar char="•"/>
              <a:defRPr sz="1400"/>
            </a:lvl3pPr>
            <a:lvl4pPr marL="1657350" indent="-285750">
              <a:lnSpc>
                <a:spcPct val="100000"/>
              </a:lnSpc>
              <a:spcBef>
                <a:spcPts val="600"/>
              </a:spcBef>
              <a:buFont typeface="Arial" panose="020B0604020202020204" pitchFamily="34" charset="0"/>
              <a:buChar char="•"/>
              <a:defRPr sz="1400"/>
            </a:lvl4pPr>
            <a:lvl5pPr marL="2114550" indent="-285750">
              <a:lnSpc>
                <a:spcPct val="100000"/>
              </a:lnSpc>
              <a:spcBef>
                <a:spcPts val="6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6" name="Text Placeholder 7">
            <a:extLst>
              <a:ext uri="{FF2B5EF4-FFF2-40B4-BE49-F238E27FC236}">
                <a16:creationId xmlns:a16="http://schemas.microsoft.com/office/drawing/2014/main" id="{F4596284-5793-084D-4371-BCFEBA4875A0}"/>
              </a:ext>
            </a:extLst>
          </p:cNvPr>
          <p:cNvSpPr>
            <a:spLocks noGrp="1"/>
          </p:cNvSpPr>
          <p:nvPr>
            <p:ph type="body" sz="quarter" idx="16" hasCustomPrompt="1"/>
          </p:nvPr>
        </p:nvSpPr>
        <p:spPr>
          <a:xfrm>
            <a:off x="3663695" y="3767932"/>
            <a:ext cx="7580376" cy="630145"/>
          </a:xfrm>
        </p:spPr>
        <p:txBody>
          <a:bodyPr anchor="t" anchorCtr="0">
            <a:norm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305" name="Content Placeholder 5">
            <a:extLst>
              <a:ext uri="{FF2B5EF4-FFF2-40B4-BE49-F238E27FC236}">
                <a16:creationId xmlns:a16="http://schemas.microsoft.com/office/drawing/2014/main" id="{6E33B00F-2124-CA5B-1143-D5D0FFDE14A5}"/>
              </a:ext>
            </a:extLst>
          </p:cNvPr>
          <p:cNvSpPr>
            <a:spLocks noGrp="1"/>
          </p:cNvSpPr>
          <p:nvPr>
            <p:ph sz="quarter" idx="4" hasCustomPrompt="1"/>
          </p:nvPr>
        </p:nvSpPr>
        <p:spPr>
          <a:xfrm>
            <a:off x="3663695" y="4405992"/>
            <a:ext cx="7575832" cy="135454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ct val="100000"/>
              </a:lnSpc>
              <a:spcBef>
                <a:spcPts val="600"/>
              </a:spcBef>
              <a:buFont typeface="Arial" panose="020B0604020202020204" pitchFamily="34" charset="0"/>
              <a:buChar char="•"/>
              <a:defRPr sz="1400"/>
            </a:lvl2pPr>
            <a:lvl3pPr marL="1200150" indent="-285750">
              <a:lnSpc>
                <a:spcPct val="100000"/>
              </a:lnSpc>
              <a:spcBef>
                <a:spcPts val="600"/>
              </a:spcBef>
              <a:buFont typeface="Arial" panose="020B0604020202020204" pitchFamily="34" charset="0"/>
              <a:buChar char="•"/>
              <a:defRPr sz="1400"/>
            </a:lvl3pPr>
            <a:lvl4pPr marL="1657350" indent="-285750">
              <a:lnSpc>
                <a:spcPct val="100000"/>
              </a:lnSpc>
              <a:spcBef>
                <a:spcPts val="600"/>
              </a:spcBef>
              <a:buFont typeface="Arial" panose="020B0604020202020204" pitchFamily="34" charset="0"/>
              <a:buChar char="•"/>
              <a:defRPr sz="1400"/>
            </a:lvl4pPr>
            <a:lvl5pPr marL="2114550" indent="-285750">
              <a:lnSpc>
                <a:spcPct val="100000"/>
              </a:lnSpc>
              <a:spcBef>
                <a:spcPts val="6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15981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Stacked">
    <p:spTree>
      <p:nvGrpSpPr>
        <p:cNvPr id="1" name=""/>
        <p:cNvGrpSpPr/>
        <p:nvPr/>
      </p:nvGrpSpPr>
      <p:grpSpPr>
        <a:xfrm>
          <a:off x="0" y="0"/>
          <a:ext cx="0" cy="0"/>
          <a:chOff x="0" y="0"/>
          <a:chExt cx="0" cy="0"/>
        </a:xfrm>
      </p:grpSpPr>
      <p:grpSp>
        <p:nvGrpSpPr>
          <p:cNvPr id="7" name="Picture Placeholder 57">
            <a:extLst>
              <a:ext uri="{FF2B5EF4-FFF2-40B4-BE49-F238E27FC236}">
                <a16:creationId xmlns:a16="http://schemas.microsoft.com/office/drawing/2014/main" id="{6A9A9371-9071-75DD-163C-B2774F87F1AE}"/>
              </a:ext>
              <a:ext uri="{C183D7F6-B498-43B3-948B-1728B52AA6E4}">
                <adec:decorative xmlns:adec="http://schemas.microsoft.com/office/drawing/2017/decorative" val="1"/>
              </a:ext>
            </a:extLst>
          </p:cNvPr>
          <p:cNvGrpSpPr/>
          <p:nvPr userDrawn="1"/>
        </p:nvGrpSpPr>
        <p:grpSpPr>
          <a:xfrm flipH="1">
            <a:off x="0" y="183203"/>
            <a:ext cx="3734545" cy="6674797"/>
            <a:chOff x="8485632" y="182880"/>
            <a:chExt cx="3734545" cy="6674797"/>
          </a:xfrm>
        </p:grpSpPr>
        <p:sp>
          <p:nvSpPr>
            <p:cNvPr id="9" name="Freeform: Shape 20">
              <a:extLst>
                <a:ext uri="{FF2B5EF4-FFF2-40B4-BE49-F238E27FC236}">
                  <a16:creationId xmlns:a16="http://schemas.microsoft.com/office/drawing/2014/main" id="{0DA318F5-77DD-9647-651C-A9F400D8C54E}"/>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10" name="Freeform: Shape 21">
              <a:extLst>
                <a:ext uri="{FF2B5EF4-FFF2-40B4-BE49-F238E27FC236}">
                  <a16:creationId xmlns:a16="http://schemas.microsoft.com/office/drawing/2014/main" id="{684910C6-C352-3864-D1A8-263448A652A1}"/>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11" name="Freeform: Shape 22">
              <a:extLst>
                <a:ext uri="{FF2B5EF4-FFF2-40B4-BE49-F238E27FC236}">
                  <a16:creationId xmlns:a16="http://schemas.microsoft.com/office/drawing/2014/main" id="{D16CB387-007A-263E-CE13-413EDAC98203}"/>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12" name="Freeform: Shape 23">
              <a:extLst>
                <a:ext uri="{FF2B5EF4-FFF2-40B4-BE49-F238E27FC236}">
                  <a16:creationId xmlns:a16="http://schemas.microsoft.com/office/drawing/2014/main" id="{891707E1-BEE4-92B8-DE3F-9823E4B24827}"/>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13" name="Freeform: Shape 24">
              <a:extLst>
                <a:ext uri="{FF2B5EF4-FFF2-40B4-BE49-F238E27FC236}">
                  <a16:creationId xmlns:a16="http://schemas.microsoft.com/office/drawing/2014/main" id="{C168085D-BE70-93FE-5F1C-105074F7C18A}"/>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14" name="Freeform: Shape 25">
              <a:extLst>
                <a:ext uri="{FF2B5EF4-FFF2-40B4-BE49-F238E27FC236}">
                  <a16:creationId xmlns:a16="http://schemas.microsoft.com/office/drawing/2014/main" id="{50D60C6D-8DE8-9223-88A9-BDD58B81FAC1}"/>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15" name="Freeform: Shape 26">
              <a:extLst>
                <a:ext uri="{FF2B5EF4-FFF2-40B4-BE49-F238E27FC236}">
                  <a16:creationId xmlns:a16="http://schemas.microsoft.com/office/drawing/2014/main" id="{054439C6-189C-51B7-3F78-989E7CD1C11B}"/>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16" name="Freeform: Shape 27">
              <a:extLst>
                <a:ext uri="{FF2B5EF4-FFF2-40B4-BE49-F238E27FC236}">
                  <a16:creationId xmlns:a16="http://schemas.microsoft.com/office/drawing/2014/main" id="{A8315F77-A7EE-4CCE-120C-E5C6A90E5551}"/>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17" name="Freeform: Shape 28">
              <a:extLst>
                <a:ext uri="{FF2B5EF4-FFF2-40B4-BE49-F238E27FC236}">
                  <a16:creationId xmlns:a16="http://schemas.microsoft.com/office/drawing/2014/main" id="{F0C51939-8216-6E1C-2B5E-AEBB419B6718}"/>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18" name="Freeform: Shape 29">
              <a:extLst>
                <a:ext uri="{FF2B5EF4-FFF2-40B4-BE49-F238E27FC236}">
                  <a16:creationId xmlns:a16="http://schemas.microsoft.com/office/drawing/2014/main" id="{605F8597-65C1-4653-228C-90B2E6F15880}"/>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19" name="Freeform: Shape 30">
              <a:extLst>
                <a:ext uri="{FF2B5EF4-FFF2-40B4-BE49-F238E27FC236}">
                  <a16:creationId xmlns:a16="http://schemas.microsoft.com/office/drawing/2014/main" id="{6BF984D3-5BA3-5AF0-E279-B66741F135D2}"/>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20" name="Freeform: Shape 31">
              <a:extLst>
                <a:ext uri="{FF2B5EF4-FFF2-40B4-BE49-F238E27FC236}">
                  <a16:creationId xmlns:a16="http://schemas.microsoft.com/office/drawing/2014/main" id="{8C14CA4B-75A6-4F74-21FA-3EE387A071DF}"/>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21" name="Freeform: Shape 32">
              <a:extLst>
                <a:ext uri="{FF2B5EF4-FFF2-40B4-BE49-F238E27FC236}">
                  <a16:creationId xmlns:a16="http://schemas.microsoft.com/office/drawing/2014/main" id="{7AAD821B-900A-3C15-C742-BA1CB4AF564B}"/>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22" name="Freeform: Shape 33">
              <a:extLst>
                <a:ext uri="{FF2B5EF4-FFF2-40B4-BE49-F238E27FC236}">
                  <a16:creationId xmlns:a16="http://schemas.microsoft.com/office/drawing/2014/main" id="{97D123A9-2F63-95FD-5FDD-2CFF07DF62E2}"/>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23" name="Freeform: Shape 34">
              <a:extLst>
                <a:ext uri="{FF2B5EF4-FFF2-40B4-BE49-F238E27FC236}">
                  <a16:creationId xmlns:a16="http://schemas.microsoft.com/office/drawing/2014/main" id="{4C4CFD4F-146E-DC96-E26D-D1BB2200B730}"/>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24" name="Freeform: Shape 35">
              <a:extLst>
                <a:ext uri="{FF2B5EF4-FFF2-40B4-BE49-F238E27FC236}">
                  <a16:creationId xmlns:a16="http://schemas.microsoft.com/office/drawing/2014/main" id="{7BFDB592-7978-E6DC-8D65-1D41CC19BB8A}"/>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25" name="Freeform: Shape 36">
              <a:extLst>
                <a:ext uri="{FF2B5EF4-FFF2-40B4-BE49-F238E27FC236}">
                  <a16:creationId xmlns:a16="http://schemas.microsoft.com/office/drawing/2014/main" id="{369D9B59-3628-6A65-873A-2C825C2B0637}"/>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26" name="Freeform: Shape 37">
              <a:extLst>
                <a:ext uri="{FF2B5EF4-FFF2-40B4-BE49-F238E27FC236}">
                  <a16:creationId xmlns:a16="http://schemas.microsoft.com/office/drawing/2014/main" id="{E7BEC22F-F90C-978E-D614-87572312084F}"/>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7" name="Freeform: Shape 38">
              <a:extLst>
                <a:ext uri="{FF2B5EF4-FFF2-40B4-BE49-F238E27FC236}">
                  <a16:creationId xmlns:a16="http://schemas.microsoft.com/office/drawing/2014/main" id="{864E7513-1D42-2C24-27A5-5E5BE258A800}"/>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28" name="Freeform: Shape 39">
              <a:extLst>
                <a:ext uri="{FF2B5EF4-FFF2-40B4-BE49-F238E27FC236}">
                  <a16:creationId xmlns:a16="http://schemas.microsoft.com/office/drawing/2014/main" id="{37F00A2B-ABF8-A194-0E2B-A4C0025C6360}"/>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29" name="Freeform: Shape 40">
              <a:extLst>
                <a:ext uri="{FF2B5EF4-FFF2-40B4-BE49-F238E27FC236}">
                  <a16:creationId xmlns:a16="http://schemas.microsoft.com/office/drawing/2014/main" id="{B6902176-11A4-3638-C43D-58BBC01849A9}"/>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30" name="Freeform: Shape 41">
              <a:extLst>
                <a:ext uri="{FF2B5EF4-FFF2-40B4-BE49-F238E27FC236}">
                  <a16:creationId xmlns:a16="http://schemas.microsoft.com/office/drawing/2014/main" id="{2421F45E-1D0C-C7E4-1A28-F45DA7F559CB}"/>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31" name="Freeform: Shape 42">
              <a:extLst>
                <a:ext uri="{FF2B5EF4-FFF2-40B4-BE49-F238E27FC236}">
                  <a16:creationId xmlns:a16="http://schemas.microsoft.com/office/drawing/2014/main" id="{D6FD3C6D-5E8C-30E1-BE09-DC99A22F6FB0}"/>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32" name="Freeform: Shape 43">
              <a:extLst>
                <a:ext uri="{FF2B5EF4-FFF2-40B4-BE49-F238E27FC236}">
                  <a16:creationId xmlns:a16="http://schemas.microsoft.com/office/drawing/2014/main" id="{8022DE53-158A-DCB0-EC8A-2C84517181E1}"/>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33" name="Freeform: Shape 44">
              <a:extLst>
                <a:ext uri="{FF2B5EF4-FFF2-40B4-BE49-F238E27FC236}">
                  <a16:creationId xmlns:a16="http://schemas.microsoft.com/office/drawing/2014/main" id="{B37FD120-9F66-055A-9FAF-B3933FD32D0E}"/>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34" name="Freeform: Shape 45">
              <a:extLst>
                <a:ext uri="{FF2B5EF4-FFF2-40B4-BE49-F238E27FC236}">
                  <a16:creationId xmlns:a16="http://schemas.microsoft.com/office/drawing/2014/main" id="{B1A15D72-2CD9-4712-3324-CA151F0EFC16}"/>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35" name="Freeform: Shape 46">
              <a:extLst>
                <a:ext uri="{FF2B5EF4-FFF2-40B4-BE49-F238E27FC236}">
                  <a16:creationId xmlns:a16="http://schemas.microsoft.com/office/drawing/2014/main" id="{924BA054-47C5-5806-51F7-62530AD0E325}"/>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36" name="Freeform: Shape 47">
              <a:extLst>
                <a:ext uri="{FF2B5EF4-FFF2-40B4-BE49-F238E27FC236}">
                  <a16:creationId xmlns:a16="http://schemas.microsoft.com/office/drawing/2014/main" id="{679053C9-A0F2-FA74-1A9D-61D27A022580}"/>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37" name="Freeform: Shape 48">
              <a:extLst>
                <a:ext uri="{FF2B5EF4-FFF2-40B4-BE49-F238E27FC236}">
                  <a16:creationId xmlns:a16="http://schemas.microsoft.com/office/drawing/2014/main" id="{0157B579-8C0C-AD71-0AB0-431AADCA67B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38" name="Freeform: Shape 49">
              <a:extLst>
                <a:ext uri="{FF2B5EF4-FFF2-40B4-BE49-F238E27FC236}">
                  <a16:creationId xmlns:a16="http://schemas.microsoft.com/office/drawing/2014/main" id="{3C4FA740-6DE4-CE76-80C4-5879CE87EA74}"/>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39" name="Freeform: Shape 50">
              <a:extLst>
                <a:ext uri="{FF2B5EF4-FFF2-40B4-BE49-F238E27FC236}">
                  <a16:creationId xmlns:a16="http://schemas.microsoft.com/office/drawing/2014/main" id="{A07D2B52-820C-19DF-B6E7-9E1AE5371D55}"/>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40" name="Freeform: Shape 51">
              <a:extLst>
                <a:ext uri="{FF2B5EF4-FFF2-40B4-BE49-F238E27FC236}">
                  <a16:creationId xmlns:a16="http://schemas.microsoft.com/office/drawing/2014/main" id="{1E2FD12F-AF7B-8753-0EA1-7B1E537AF4CB}"/>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41" name="Freeform: Shape 52">
              <a:extLst>
                <a:ext uri="{FF2B5EF4-FFF2-40B4-BE49-F238E27FC236}">
                  <a16:creationId xmlns:a16="http://schemas.microsoft.com/office/drawing/2014/main" id="{C24E648C-4891-873D-4F0D-CDC531EF1F09}"/>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42" name="Freeform: Shape 53">
              <a:extLst>
                <a:ext uri="{FF2B5EF4-FFF2-40B4-BE49-F238E27FC236}">
                  <a16:creationId xmlns:a16="http://schemas.microsoft.com/office/drawing/2014/main" id="{4E68843F-3EE5-BB14-555B-B230B46D3E6F}"/>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43" name="Freeform: Shape 54">
              <a:extLst>
                <a:ext uri="{FF2B5EF4-FFF2-40B4-BE49-F238E27FC236}">
                  <a16:creationId xmlns:a16="http://schemas.microsoft.com/office/drawing/2014/main" id="{A2E06F81-0645-B153-7B43-6AF6382853B6}"/>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44" name="Freeform: Shape 55">
              <a:extLst>
                <a:ext uri="{FF2B5EF4-FFF2-40B4-BE49-F238E27FC236}">
                  <a16:creationId xmlns:a16="http://schemas.microsoft.com/office/drawing/2014/main" id="{0CC123BE-3F61-37DD-F40E-6C93FDE43C3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45" name="Freeform: Shape 56">
              <a:extLst>
                <a:ext uri="{FF2B5EF4-FFF2-40B4-BE49-F238E27FC236}">
                  <a16:creationId xmlns:a16="http://schemas.microsoft.com/office/drawing/2014/main" id="{602E397C-5D9E-D842-874E-14E3E6D7CFB8}"/>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57">
              <a:extLst>
                <a:ext uri="{FF2B5EF4-FFF2-40B4-BE49-F238E27FC236}">
                  <a16:creationId xmlns:a16="http://schemas.microsoft.com/office/drawing/2014/main" id="{AE9A2629-6D37-51E3-7FB1-BD46F7D5F68A}"/>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47" name="Freeform: Shape 58">
              <a:extLst>
                <a:ext uri="{FF2B5EF4-FFF2-40B4-BE49-F238E27FC236}">
                  <a16:creationId xmlns:a16="http://schemas.microsoft.com/office/drawing/2014/main" id="{564BBC50-AAD6-FAC5-782F-19365BE7B0E6}"/>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48" name="Freeform: Shape 59">
              <a:extLst>
                <a:ext uri="{FF2B5EF4-FFF2-40B4-BE49-F238E27FC236}">
                  <a16:creationId xmlns:a16="http://schemas.microsoft.com/office/drawing/2014/main" id="{C31542E5-8CF7-4794-B572-598F82A8BA65}"/>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49" name="Freeform: Shape 60">
              <a:extLst>
                <a:ext uri="{FF2B5EF4-FFF2-40B4-BE49-F238E27FC236}">
                  <a16:creationId xmlns:a16="http://schemas.microsoft.com/office/drawing/2014/main" id="{77904B9A-7F9B-3B2F-A488-2ACFEF8DEB2A}"/>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50" name="Freeform: Shape 61">
              <a:extLst>
                <a:ext uri="{FF2B5EF4-FFF2-40B4-BE49-F238E27FC236}">
                  <a16:creationId xmlns:a16="http://schemas.microsoft.com/office/drawing/2014/main" id="{08BBE8A2-59EE-76E1-90E5-083645B4BBB8}"/>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51" name="Freeform: Shape 62">
              <a:extLst>
                <a:ext uri="{FF2B5EF4-FFF2-40B4-BE49-F238E27FC236}">
                  <a16:creationId xmlns:a16="http://schemas.microsoft.com/office/drawing/2014/main" id="{0B4FAE9F-FEC3-9C01-9EAF-6DD9D5206136}"/>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52" name="Freeform: Shape 63">
              <a:extLst>
                <a:ext uri="{FF2B5EF4-FFF2-40B4-BE49-F238E27FC236}">
                  <a16:creationId xmlns:a16="http://schemas.microsoft.com/office/drawing/2014/main" id="{0D0EEE8B-4C34-91D1-B5F4-8741582139E6}"/>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53" name="Freeform: Shape 64">
              <a:extLst>
                <a:ext uri="{FF2B5EF4-FFF2-40B4-BE49-F238E27FC236}">
                  <a16:creationId xmlns:a16="http://schemas.microsoft.com/office/drawing/2014/main" id="{2B7400B3-57F6-0CD6-585B-01A7D4D89DF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54" name="Freeform: Shape 65">
              <a:extLst>
                <a:ext uri="{FF2B5EF4-FFF2-40B4-BE49-F238E27FC236}">
                  <a16:creationId xmlns:a16="http://schemas.microsoft.com/office/drawing/2014/main" id="{FDB22D11-C4C7-610E-684C-EC3B6BB42CB1}"/>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55" name="Freeform: Shape 66">
              <a:extLst>
                <a:ext uri="{FF2B5EF4-FFF2-40B4-BE49-F238E27FC236}">
                  <a16:creationId xmlns:a16="http://schemas.microsoft.com/office/drawing/2014/main" id="{2C8EBA4D-EA26-E888-387F-FBBECBEF6062}"/>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56" name="Freeform: Shape 67">
              <a:extLst>
                <a:ext uri="{FF2B5EF4-FFF2-40B4-BE49-F238E27FC236}">
                  <a16:creationId xmlns:a16="http://schemas.microsoft.com/office/drawing/2014/main" id="{652098DA-E4CF-E547-B3CE-07B5AF79C10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57" name="Freeform: Shape 68">
              <a:extLst>
                <a:ext uri="{FF2B5EF4-FFF2-40B4-BE49-F238E27FC236}">
                  <a16:creationId xmlns:a16="http://schemas.microsoft.com/office/drawing/2014/main" id="{890EA472-E752-EC06-5B32-6D67F5724622}"/>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58" name="Freeform: Shape 69">
              <a:extLst>
                <a:ext uri="{FF2B5EF4-FFF2-40B4-BE49-F238E27FC236}">
                  <a16:creationId xmlns:a16="http://schemas.microsoft.com/office/drawing/2014/main" id="{8F5C1BF9-B1CC-7B55-492B-17D9C3725245}"/>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59" name="Freeform: Shape 70">
              <a:extLst>
                <a:ext uri="{FF2B5EF4-FFF2-40B4-BE49-F238E27FC236}">
                  <a16:creationId xmlns:a16="http://schemas.microsoft.com/office/drawing/2014/main" id="{E6007299-831D-F06F-F88F-10B8176CDEF3}"/>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60" name="Freeform: Shape 71">
              <a:extLst>
                <a:ext uri="{FF2B5EF4-FFF2-40B4-BE49-F238E27FC236}">
                  <a16:creationId xmlns:a16="http://schemas.microsoft.com/office/drawing/2014/main" id="{D2DD45ED-86D1-687C-3BC8-96921F5C84E8}"/>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61" name="Freeform: Shape 72">
              <a:extLst>
                <a:ext uri="{FF2B5EF4-FFF2-40B4-BE49-F238E27FC236}">
                  <a16:creationId xmlns:a16="http://schemas.microsoft.com/office/drawing/2014/main" id="{D919E058-6175-CCBA-5687-99C6D9AEFE41}"/>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62" name="Freeform: Shape 73">
              <a:extLst>
                <a:ext uri="{FF2B5EF4-FFF2-40B4-BE49-F238E27FC236}">
                  <a16:creationId xmlns:a16="http://schemas.microsoft.com/office/drawing/2014/main" id="{CA3EDB41-5F30-E0A6-3AC0-EF833E31FEC1}"/>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63" name="Freeform: Shape 74">
              <a:extLst>
                <a:ext uri="{FF2B5EF4-FFF2-40B4-BE49-F238E27FC236}">
                  <a16:creationId xmlns:a16="http://schemas.microsoft.com/office/drawing/2014/main" id="{B466054D-A30B-28FF-EC2C-83F74CBB9D57}"/>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60" name="Freeform: Shape 75">
              <a:extLst>
                <a:ext uri="{FF2B5EF4-FFF2-40B4-BE49-F238E27FC236}">
                  <a16:creationId xmlns:a16="http://schemas.microsoft.com/office/drawing/2014/main" id="{CACE29E1-5B3E-B30D-0FAD-73835F2A6549}"/>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961" name="Freeform: Shape 76">
              <a:extLst>
                <a:ext uri="{FF2B5EF4-FFF2-40B4-BE49-F238E27FC236}">
                  <a16:creationId xmlns:a16="http://schemas.microsoft.com/office/drawing/2014/main" id="{B0C607E3-7558-E735-D946-B001B94DBE9C}"/>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962" name="Freeform: Shape 77">
              <a:extLst>
                <a:ext uri="{FF2B5EF4-FFF2-40B4-BE49-F238E27FC236}">
                  <a16:creationId xmlns:a16="http://schemas.microsoft.com/office/drawing/2014/main" id="{D5FFDBEE-05B9-9231-C5C7-7840167ECEC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963" name="Freeform: Shape 78">
              <a:extLst>
                <a:ext uri="{FF2B5EF4-FFF2-40B4-BE49-F238E27FC236}">
                  <a16:creationId xmlns:a16="http://schemas.microsoft.com/office/drawing/2014/main" id="{26E7F448-4021-6DA9-B393-F4A76800124A}"/>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4" name="Freeform: Shape 79">
              <a:extLst>
                <a:ext uri="{FF2B5EF4-FFF2-40B4-BE49-F238E27FC236}">
                  <a16:creationId xmlns:a16="http://schemas.microsoft.com/office/drawing/2014/main" id="{5BACB487-B575-1F88-1A5C-D3105DB45BC4}"/>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65" name="Freeform: Shape 80">
              <a:extLst>
                <a:ext uri="{FF2B5EF4-FFF2-40B4-BE49-F238E27FC236}">
                  <a16:creationId xmlns:a16="http://schemas.microsoft.com/office/drawing/2014/main" id="{18617F83-58F6-BB55-4C2F-DFAE178EC6F2}"/>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966" name="Freeform: Shape 81">
              <a:extLst>
                <a:ext uri="{FF2B5EF4-FFF2-40B4-BE49-F238E27FC236}">
                  <a16:creationId xmlns:a16="http://schemas.microsoft.com/office/drawing/2014/main" id="{24B9D3B7-4F8B-3EED-6A52-D10EA014D03A}"/>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967" name="Freeform: Shape 82">
              <a:extLst>
                <a:ext uri="{FF2B5EF4-FFF2-40B4-BE49-F238E27FC236}">
                  <a16:creationId xmlns:a16="http://schemas.microsoft.com/office/drawing/2014/main" id="{05B99982-209A-7BFA-161F-7936283243A9}"/>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968" name="Freeform: Shape 83">
              <a:extLst>
                <a:ext uri="{FF2B5EF4-FFF2-40B4-BE49-F238E27FC236}">
                  <a16:creationId xmlns:a16="http://schemas.microsoft.com/office/drawing/2014/main" id="{23B7FD40-ECAD-4712-AAA4-78714022C00C}"/>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9" name="Freeform: Shape 84">
              <a:extLst>
                <a:ext uri="{FF2B5EF4-FFF2-40B4-BE49-F238E27FC236}">
                  <a16:creationId xmlns:a16="http://schemas.microsoft.com/office/drawing/2014/main" id="{83433FE6-3FBD-9000-C3D1-B502049392E0}"/>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70" name="Freeform: Shape 85">
              <a:extLst>
                <a:ext uri="{FF2B5EF4-FFF2-40B4-BE49-F238E27FC236}">
                  <a16:creationId xmlns:a16="http://schemas.microsoft.com/office/drawing/2014/main" id="{0B342222-379D-7A1E-925E-98A660268493}"/>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2326" name="Freeform: Shape 86">
              <a:extLst>
                <a:ext uri="{FF2B5EF4-FFF2-40B4-BE49-F238E27FC236}">
                  <a16:creationId xmlns:a16="http://schemas.microsoft.com/office/drawing/2014/main" id="{A7092804-68E3-B9BD-D4BD-2D1720FA3EAA}"/>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2327" name="Freeform: Shape 87">
              <a:extLst>
                <a:ext uri="{FF2B5EF4-FFF2-40B4-BE49-F238E27FC236}">
                  <a16:creationId xmlns:a16="http://schemas.microsoft.com/office/drawing/2014/main" id="{3047706E-2474-20E0-59DB-3C9C78C596EF}"/>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2328" name="Freeform: Shape 88">
              <a:extLst>
                <a:ext uri="{FF2B5EF4-FFF2-40B4-BE49-F238E27FC236}">
                  <a16:creationId xmlns:a16="http://schemas.microsoft.com/office/drawing/2014/main" id="{FE44A447-999B-E322-3A26-5FBE412C059E}"/>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2332" name="Freeform: Shape 89">
              <a:extLst>
                <a:ext uri="{FF2B5EF4-FFF2-40B4-BE49-F238E27FC236}">
                  <a16:creationId xmlns:a16="http://schemas.microsoft.com/office/drawing/2014/main" id="{1B7C8FC1-DD41-B847-EEAE-B07814F23BA7}"/>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2333" name="Freeform: Shape 90">
              <a:extLst>
                <a:ext uri="{FF2B5EF4-FFF2-40B4-BE49-F238E27FC236}">
                  <a16:creationId xmlns:a16="http://schemas.microsoft.com/office/drawing/2014/main" id="{926A706B-3E20-C791-4116-8257D42F061B}"/>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2334" name="Freeform: Shape 91">
              <a:extLst>
                <a:ext uri="{FF2B5EF4-FFF2-40B4-BE49-F238E27FC236}">
                  <a16:creationId xmlns:a16="http://schemas.microsoft.com/office/drawing/2014/main" id="{23D5942D-8547-F5F2-961C-53556AB1184F}"/>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2335" name="Freeform: Shape 92">
              <a:extLst>
                <a:ext uri="{FF2B5EF4-FFF2-40B4-BE49-F238E27FC236}">
                  <a16:creationId xmlns:a16="http://schemas.microsoft.com/office/drawing/2014/main" id="{D5D10C87-CBEA-2502-241E-CBAF113FF01A}"/>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2336" name="Freeform: Shape 93">
              <a:extLst>
                <a:ext uri="{FF2B5EF4-FFF2-40B4-BE49-F238E27FC236}">
                  <a16:creationId xmlns:a16="http://schemas.microsoft.com/office/drawing/2014/main" id="{5A1D7F41-92C5-ABF5-966B-D01E937B1579}"/>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2337" name="Freeform: Shape 94">
              <a:extLst>
                <a:ext uri="{FF2B5EF4-FFF2-40B4-BE49-F238E27FC236}">
                  <a16:creationId xmlns:a16="http://schemas.microsoft.com/office/drawing/2014/main" id="{5708F53D-89EB-1542-11E5-7C7307F2ABCB}"/>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38" name="Freeform: Shape 95">
              <a:extLst>
                <a:ext uri="{FF2B5EF4-FFF2-40B4-BE49-F238E27FC236}">
                  <a16:creationId xmlns:a16="http://schemas.microsoft.com/office/drawing/2014/main" id="{94A67CA5-A2D0-D0EE-0FFE-5CA358CD7217}"/>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39" name="Freeform: Shape 96">
              <a:extLst>
                <a:ext uri="{FF2B5EF4-FFF2-40B4-BE49-F238E27FC236}">
                  <a16:creationId xmlns:a16="http://schemas.microsoft.com/office/drawing/2014/main" id="{2AA7A089-885C-6BC1-401D-34F7D3D1A383}"/>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2340" name="Freeform: Shape 97">
              <a:extLst>
                <a:ext uri="{FF2B5EF4-FFF2-40B4-BE49-F238E27FC236}">
                  <a16:creationId xmlns:a16="http://schemas.microsoft.com/office/drawing/2014/main" id="{3602C202-C2BC-E20E-B28C-50C19EC95A41}"/>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41" name="Freeform: Shape 98">
              <a:extLst>
                <a:ext uri="{FF2B5EF4-FFF2-40B4-BE49-F238E27FC236}">
                  <a16:creationId xmlns:a16="http://schemas.microsoft.com/office/drawing/2014/main" id="{827EAC1C-5988-185A-E346-5DDD7BB6FB70}"/>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2" name="Freeform: Shape 99">
              <a:extLst>
                <a:ext uri="{FF2B5EF4-FFF2-40B4-BE49-F238E27FC236}">
                  <a16:creationId xmlns:a16="http://schemas.microsoft.com/office/drawing/2014/main" id="{83D6ADE7-AC0E-9525-EE25-76E061E6C2A6}"/>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343" name="Freeform: Shape 100">
              <a:extLst>
                <a:ext uri="{FF2B5EF4-FFF2-40B4-BE49-F238E27FC236}">
                  <a16:creationId xmlns:a16="http://schemas.microsoft.com/office/drawing/2014/main" id="{FF330279-BF3E-2E30-D878-95CCB33F52FA}"/>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2344" name="Freeform: Shape 101">
              <a:extLst>
                <a:ext uri="{FF2B5EF4-FFF2-40B4-BE49-F238E27FC236}">
                  <a16:creationId xmlns:a16="http://schemas.microsoft.com/office/drawing/2014/main" id="{D72B852F-86EA-04E6-113E-DDC65065075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2345" name="Freeform: Shape 102">
              <a:extLst>
                <a:ext uri="{FF2B5EF4-FFF2-40B4-BE49-F238E27FC236}">
                  <a16:creationId xmlns:a16="http://schemas.microsoft.com/office/drawing/2014/main" id="{24CABD21-D178-F165-C825-971A236A19F5}"/>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2346" name="Freeform: Shape 103">
              <a:extLst>
                <a:ext uri="{FF2B5EF4-FFF2-40B4-BE49-F238E27FC236}">
                  <a16:creationId xmlns:a16="http://schemas.microsoft.com/office/drawing/2014/main" id="{CB107EE8-2570-6B2B-7998-DFD60A94158C}"/>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7" name="Freeform: Shape 104">
              <a:extLst>
                <a:ext uri="{FF2B5EF4-FFF2-40B4-BE49-F238E27FC236}">
                  <a16:creationId xmlns:a16="http://schemas.microsoft.com/office/drawing/2014/main" id="{B7883923-B7B5-B8DA-39DF-AC9A44D32B3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348" name="Freeform: Shape 105">
              <a:extLst>
                <a:ext uri="{FF2B5EF4-FFF2-40B4-BE49-F238E27FC236}">
                  <a16:creationId xmlns:a16="http://schemas.microsoft.com/office/drawing/2014/main" id="{FEF70BD1-3CE8-C362-3F35-BA1F4B063DBA}"/>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9" name="Freeform: Shape 106">
              <a:extLst>
                <a:ext uri="{FF2B5EF4-FFF2-40B4-BE49-F238E27FC236}">
                  <a16:creationId xmlns:a16="http://schemas.microsoft.com/office/drawing/2014/main" id="{460E60F1-AC73-F92D-8090-6768075BC71A}"/>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2350" name="Freeform: Shape 107">
              <a:extLst>
                <a:ext uri="{FF2B5EF4-FFF2-40B4-BE49-F238E27FC236}">
                  <a16:creationId xmlns:a16="http://schemas.microsoft.com/office/drawing/2014/main" id="{2C3CB41B-44CF-B607-D0C2-C3CB400FA1AC}"/>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51" name="Freeform: Shape 108">
              <a:extLst>
                <a:ext uri="{FF2B5EF4-FFF2-40B4-BE49-F238E27FC236}">
                  <a16:creationId xmlns:a16="http://schemas.microsoft.com/office/drawing/2014/main" id="{A55D8603-DF4F-5910-758E-529E3EF784DF}"/>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52" name="Freeform: Shape 109">
              <a:extLst>
                <a:ext uri="{FF2B5EF4-FFF2-40B4-BE49-F238E27FC236}">
                  <a16:creationId xmlns:a16="http://schemas.microsoft.com/office/drawing/2014/main" id="{91E60162-4907-A508-7F34-3F5643CAA373}"/>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353" name="Freeform: Shape 110">
              <a:extLst>
                <a:ext uri="{FF2B5EF4-FFF2-40B4-BE49-F238E27FC236}">
                  <a16:creationId xmlns:a16="http://schemas.microsoft.com/office/drawing/2014/main" id="{2852725F-D0F2-DF0A-EEAA-802B67814436}"/>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2354" name="Freeform: Shape 111">
              <a:extLst>
                <a:ext uri="{FF2B5EF4-FFF2-40B4-BE49-F238E27FC236}">
                  <a16:creationId xmlns:a16="http://schemas.microsoft.com/office/drawing/2014/main" id="{59184F92-9012-3946-40B3-16FBF8325A1E}"/>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55" name="Freeform: Shape 112">
              <a:extLst>
                <a:ext uri="{FF2B5EF4-FFF2-40B4-BE49-F238E27FC236}">
                  <a16:creationId xmlns:a16="http://schemas.microsoft.com/office/drawing/2014/main" id="{67F1EE02-33EA-89A7-69F3-9C3DE5055F6F}"/>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356" name="Freeform: Shape 113">
              <a:extLst>
                <a:ext uri="{FF2B5EF4-FFF2-40B4-BE49-F238E27FC236}">
                  <a16:creationId xmlns:a16="http://schemas.microsoft.com/office/drawing/2014/main" id="{F5154DE0-6604-E856-7D0D-9BAA5CAD4C49}"/>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2357" name="Freeform: Shape 114">
              <a:extLst>
                <a:ext uri="{FF2B5EF4-FFF2-40B4-BE49-F238E27FC236}">
                  <a16:creationId xmlns:a16="http://schemas.microsoft.com/office/drawing/2014/main" id="{0BA57A3F-7120-3A9A-63F1-74A222B770DB}"/>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2358" name="Freeform: Shape 115">
              <a:extLst>
                <a:ext uri="{FF2B5EF4-FFF2-40B4-BE49-F238E27FC236}">
                  <a16:creationId xmlns:a16="http://schemas.microsoft.com/office/drawing/2014/main" id="{C4F4FCDB-7366-C9A8-BADA-E6E1BF39F3E0}"/>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2359" name="Freeform: Shape 116">
              <a:extLst>
                <a:ext uri="{FF2B5EF4-FFF2-40B4-BE49-F238E27FC236}">
                  <a16:creationId xmlns:a16="http://schemas.microsoft.com/office/drawing/2014/main" id="{759149D2-D53B-E110-69E7-4699626103E4}"/>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2360" name="Freeform: Shape 117">
              <a:extLst>
                <a:ext uri="{FF2B5EF4-FFF2-40B4-BE49-F238E27FC236}">
                  <a16:creationId xmlns:a16="http://schemas.microsoft.com/office/drawing/2014/main" id="{4550C023-4E6D-7E85-0285-BEAFBE50E766}"/>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2361" name="Freeform: Shape 118">
              <a:extLst>
                <a:ext uri="{FF2B5EF4-FFF2-40B4-BE49-F238E27FC236}">
                  <a16:creationId xmlns:a16="http://schemas.microsoft.com/office/drawing/2014/main" id="{05739D62-27CB-8412-51A5-F1AFD263EF85}"/>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2362" name="Freeform: Shape 119">
              <a:extLst>
                <a:ext uri="{FF2B5EF4-FFF2-40B4-BE49-F238E27FC236}">
                  <a16:creationId xmlns:a16="http://schemas.microsoft.com/office/drawing/2014/main" id="{5B4EC15F-849C-96AD-C95B-36B4764132FA}"/>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363" name="Freeform: Shape 120">
              <a:extLst>
                <a:ext uri="{FF2B5EF4-FFF2-40B4-BE49-F238E27FC236}">
                  <a16:creationId xmlns:a16="http://schemas.microsoft.com/office/drawing/2014/main" id="{959B35FA-B06F-3F01-61FF-A2E297881D90}"/>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2364" name="Freeform: Shape 121">
              <a:extLst>
                <a:ext uri="{FF2B5EF4-FFF2-40B4-BE49-F238E27FC236}">
                  <a16:creationId xmlns:a16="http://schemas.microsoft.com/office/drawing/2014/main" id="{55DB8662-FAD3-C262-6D67-90C331D69913}"/>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2365" name="Freeform: Shape 122">
              <a:extLst>
                <a:ext uri="{FF2B5EF4-FFF2-40B4-BE49-F238E27FC236}">
                  <a16:creationId xmlns:a16="http://schemas.microsoft.com/office/drawing/2014/main" id="{09089A60-8DC5-01E9-A1BB-C0410237C598}"/>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66" name="Freeform: Shape 123">
              <a:extLst>
                <a:ext uri="{FF2B5EF4-FFF2-40B4-BE49-F238E27FC236}">
                  <a16:creationId xmlns:a16="http://schemas.microsoft.com/office/drawing/2014/main" id="{3F9123AF-9698-A9DE-E314-9CA631387F5F}"/>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2367" name="Freeform: Shape 124">
              <a:extLst>
                <a:ext uri="{FF2B5EF4-FFF2-40B4-BE49-F238E27FC236}">
                  <a16:creationId xmlns:a16="http://schemas.microsoft.com/office/drawing/2014/main" id="{7D390D15-AC7F-776F-7AE0-75445E5E4A30}"/>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933" name="Freeform: Shape 125">
              <a:extLst>
                <a:ext uri="{FF2B5EF4-FFF2-40B4-BE49-F238E27FC236}">
                  <a16:creationId xmlns:a16="http://schemas.microsoft.com/office/drawing/2014/main" id="{B9BC46F8-B5BB-8D44-DF45-B29EB3A13D04}"/>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4" name="Freeform: Shape 126">
              <a:extLst>
                <a:ext uri="{FF2B5EF4-FFF2-40B4-BE49-F238E27FC236}">
                  <a16:creationId xmlns:a16="http://schemas.microsoft.com/office/drawing/2014/main" id="{BA34594C-0AE5-E740-6569-29C2103612A3}"/>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35" name="Freeform: Shape 127">
              <a:extLst>
                <a:ext uri="{FF2B5EF4-FFF2-40B4-BE49-F238E27FC236}">
                  <a16:creationId xmlns:a16="http://schemas.microsoft.com/office/drawing/2014/main" id="{9E9E5C53-9BAE-4592-7ACA-7B5AEB73618A}"/>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36" name="Freeform: Shape 128">
              <a:extLst>
                <a:ext uri="{FF2B5EF4-FFF2-40B4-BE49-F238E27FC236}">
                  <a16:creationId xmlns:a16="http://schemas.microsoft.com/office/drawing/2014/main" id="{AF1575E8-253E-6283-939A-B64CE74660D5}"/>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937" name="Freeform: Shape 129">
              <a:extLst>
                <a:ext uri="{FF2B5EF4-FFF2-40B4-BE49-F238E27FC236}">
                  <a16:creationId xmlns:a16="http://schemas.microsoft.com/office/drawing/2014/main" id="{36416E87-2294-6CAE-3B82-D354B60D8C64}"/>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938" name="Freeform: Shape 130">
              <a:extLst>
                <a:ext uri="{FF2B5EF4-FFF2-40B4-BE49-F238E27FC236}">
                  <a16:creationId xmlns:a16="http://schemas.microsoft.com/office/drawing/2014/main" id="{F3CBD4F0-FBDF-4A4F-8A20-ED24BCD4444A}"/>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939" name="Freeform: Shape 131">
              <a:extLst>
                <a:ext uri="{FF2B5EF4-FFF2-40B4-BE49-F238E27FC236}">
                  <a16:creationId xmlns:a16="http://schemas.microsoft.com/office/drawing/2014/main" id="{DF6CCD31-155E-7E27-6FB7-37998875716C}"/>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940" name="Freeform: Shape 132">
              <a:extLst>
                <a:ext uri="{FF2B5EF4-FFF2-40B4-BE49-F238E27FC236}">
                  <a16:creationId xmlns:a16="http://schemas.microsoft.com/office/drawing/2014/main" id="{4E8CC5C8-7429-30E4-36D6-4413B043054A}"/>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941" name="Freeform: Shape 133">
              <a:extLst>
                <a:ext uri="{FF2B5EF4-FFF2-40B4-BE49-F238E27FC236}">
                  <a16:creationId xmlns:a16="http://schemas.microsoft.com/office/drawing/2014/main" id="{6661DAAA-D5D5-4C03-06A8-388059C14F6A}"/>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942" name="Freeform: Shape 134">
              <a:extLst>
                <a:ext uri="{FF2B5EF4-FFF2-40B4-BE49-F238E27FC236}">
                  <a16:creationId xmlns:a16="http://schemas.microsoft.com/office/drawing/2014/main" id="{6779DB1F-C8F4-6815-B331-26495D3DA47B}"/>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943" name="Freeform: Shape 135">
              <a:extLst>
                <a:ext uri="{FF2B5EF4-FFF2-40B4-BE49-F238E27FC236}">
                  <a16:creationId xmlns:a16="http://schemas.microsoft.com/office/drawing/2014/main" id="{4279E407-9286-EA5D-5F9B-C695F4EA8E6F}"/>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44" name="Freeform: Shape 136">
              <a:extLst>
                <a:ext uri="{FF2B5EF4-FFF2-40B4-BE49-F238E27FC236}">
                  <a16:creationId xmlns:a16="http://schemas.microsoft.com/office/drawing/2014/main" id="{8DDFDEC5-251D-E115-796B-285E35D8E972}"/>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945" name="Freeform: Shape 137">
              <a:extLst>
                <a:ext uri="{FF2B5EF4-FFF2-40B4-BE49-F238E27FC236}">
                  <a16:creationId xmlns:a16="http://schemas.microsoft.com/office/drawing/2014/main" id="{969FD21C-2608-E9DC-E5EA-E42963522631}"/>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946" name="Freeform: Shape 138">
              <a:extLst>
                <a:ext uri="{FF2B5EF4-FFF2-40B4-BE49-F238E27FC236}">
                  <a16:creationId xmlns:a16="http://schemas.microsoft.com/office/drawing/2014/main" id="{90F7DD30-0CB0-FCC5-A65E-C6D677798B4B}"/>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47" name="Freeform: Shape 139">
              <a:extLst>
                <a:ext uri="{FF2B5EF4-FFF2-40B4-BE49-F238E27FC236}">
                  <a16:creationId xmlns:a16="http://schemas.microsoft.com/office/drawing/2014/main" id="{FA851304-145B-5CB0-14AA-703B621C86F8}"/>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8" name="Freeform: Shape 140">
              <a:extLst>
                <a:ext uri="{FF2B5EF4-FFF2-40B4-BE49-F238E27FC236}">
                  <a16:creationId xmlns:a16="http://schemas.microsoft.com/office/drawing/2014/main" id="{80593AF8-EA0C-74EC-F140-FE28B73BD04C}"/>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949" name="Freeform: Shape 141">
              <a:extLst>
                <a:ext uri="{FF2B5EF4-FFF2-40B4-BE49-F238E27FC236}">
                  <a16:creationId xmlns:a16="http://schemas.microsoft.com/office/drawing/2014/main" id="{A262AE9F-8495-540B-60DD-ACC9E4CB99D8}"/>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950" name="Freeform: Shape 142">
              <a:extLst>
                <a:ext uri="{FF2B5EF4-FFF2-40B4-BE49-F238E27FC236}">
                  <a16:creationId xmlns:a16="http://schemas.microsoft.com/office/drawing/2014/main" id="{697E7F44-E608-64F5-A2BE-A16028F8CD87}"/>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951" name="Freeform: Shape 143">
              <a:extLst>
                <a:ext uri="{FF2B5EF4-FFF2-40B4-BE49-F238E27FC236}">
                  <a16:creationId xmlns:a16="http://schemas.microsoft.com/office/drawing/2014/main" id="{8BA6DB4D-2745-7B83-C534-32B2A07BD510}"/>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952" name="Freeform: Shape 144">
              <a:extLst>
                <a:ext uri="{FF2B5EF4-FFF2-40B4-BE49-F238E27FC236}">
                  <a16:creationId xmlns:a16="http://schemas.microsoft.com/office/drawing/2014/main" id="{94984ED1-D986-42C2-6095-23F4FCE77E59}"/>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53" name="Freeform: Shape 145">
              <a:extLst>
                <a:ext uri="{FF2B5EF4-FFF2-40B4-BE49-F238E27FC236}">
                  <a16:creationId xmlns:a16="http://schemas.microsoft.com/office/drawing/2014/main" id="{D4125787-E095-ECFB-E849-DAAFFF64BED4}"/>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54" name="Freeform: Shape 146">
              <a:extLst>
                <a:ext uri="{FF2B5EF4-FFF2-40B4-BE49-F238E27FC236}">
                  <a16:creationId xmlns:a16="http://schemas.microsoft.com/office/drawing/2014/main" id="{B8380D02-620C-E2BA-0095-E036A95DE68C}"/>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955" name="Freeform: Shape 147">
              <a:extLst>
                <a:ext uri="{FF2B5EF4-FFF2-40B4-BE49-F238E27FC236}">
                  <a16:creationId xmlns:a16="http://schemas.microsoft.com/office/drawing/2014/main" id="{64C6FBB6-3A09-AE91-A6EC-4DB951DED7F9}"/>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56" name="Freeform: Shape 148">
              <a:extLst>
                <a:ext uri="{FF2B5EF4-FFF2-40B4-BE49-F238E27FC236}">
                  <a16:creationId xmlns:a16="http://schemas.microsoft.com/office/drawing/2014/main" id="{580E3EE3-923A-D573-4DE9-77A97852A886}"/>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957" name="Freeform: Shape 149">
              <a:extLst>
                <a:ext uri="{FF2B5EF4-FFF2-40B4-BE49-F238E27FC236}">
                  <a16:creationId xmlns:a16="http://schemas.microsoft.com/office/drawing/2014/main" id="{632B5C30-0111-6945-D6F7-3D38675CCA78}"/>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58" name="Freeform: Shape 150">
              <a:extLst>
                <a:ext uri="{FF2B5EF4-FFF2-40B4-BE49-F238E27FC236}">
                  <a16:creationId xmlns:a16="http://schemas.microsoft.com/office/drawing/2014/main" id="{6BCB1F1F-6023-9CE1-57D7-B130C17A9083}"/>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59" name="Freeform: Shape 151">
              <a:extLst>
                <a:ext uri="{FF2B5EF4-FFF2-40B4-BE49-F238E27FC236}">
                  <a16:creationId xmlns:a16="http://schemas.microsoft.com/office/drawing/2014/main" id="{6E2B07AF-10A5-3D99-1D7A-E432AAAFA581}"/>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0" name="Freeform: Shape 152">
              <a:extLst>
                <a:ext uri="{FF2B5EF4-FFF2-40B4-BE49-F238E27FC236}">
                  <a16:creationId xmlns:a16="http://schemas.microsoft.com/office/drawing/2014/main" id="{28D223A2-7FDF-85B6-D3A5-0AFE8CEA6E8E}"/>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961" name="Freeform: Shape 153">
              <a:extLst>
                <a:ext uri="{FF2B5EF4-FFF2-40B4-BE49-F238E27FC236}">
                  <a16:creationId xmlns:a16="http://schemas.microsoft.com/office/drawing/2014/main" id="{565CC8B9-A979-A3B8-F3D9-A472B3EDECE1}"/>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962" name="Freeform: Shape 154">
              <a:extLst>
                <a:ext uri="{FF2B5EF4-FFF2-40B4-BE49-F238E27FC236}">
                  <a16:creationId xmlns:a16="http://schemas.microsoft.com/office/drawing/2014/main" id="{CED21FC0-C2D7-64A7-10CF-C2136EC8E970}"/>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3" name="Freeform: Shape 155">
              <a:extLst>
                <a:ext uri="{FF2B5EF4-FFF2-40B4-BE49-F238E27FC236}">
                  <a16:creationId xmlns:a16="http://schemas.microsoft.com/office/drawing/2014/main" id="{2054A3CF-0189-F3F2-89D7-3A604D94BD31}"/>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4" name="Freeform: Shape 156">
              <a:extLst>
                <a:ext uri="{FF2B5EF4-FFF2-40B4-BE49-F238E27FC236}">
                  <a16:creationId xmlns:a16="http://schemas.microsoft.com/office/drawing/2014/main" id="{B29B1453-33DE-DC0C-029A-F42C4DFEEABA}"/>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5" name="Freeform: Shape 157">
              <a:extLst>
                <a:ext uri="{FF2B5EF4-FFF2-40B4-BE49-F238E27FC236}">
                  <a16:creationId xmlns:a16="http://schemas.microsoft.com/office/drawing/2014/main" id="{E9D6E60F-7E13-C5C0-AFE3-17E82B7ACFAA}"/>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966" name="Freeform: Shape 158">
              <a:extLst>
                <a:ext uri="{FF2B5EF4-FFF2-40B4-BE49-F238E27FC236}">
                  <a16:creationId xmlns:a16="http://schemas.microsoft.com/office/drawing/2014/main" id="{CEF5D3D2-FB60-D11B-FE21-B88BC6B13FC1}"/>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967" name="Freeform: Shape 159">
              <a:extLst>
                <a:ext uri="{FF2B5EF4-FFF2-40B4-BE49-F238E27FC236}">
                  <a16:creationId xmlns:a16="http://schemas.microsoft.com/office/drawing/2014/main" id="{25FC578A-CB23-BD25-5E6A-80B771421381}"/>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968" name="Freeform: Shape 160">
              <a:extLst>
                <a:ext uri="{FF2B5EF4-FFF2-40B4-BE49-F238E27FC236}">
                  <a16:creationId xmlns:a16="http://schemas.microsoft.com/office/drawing/2014/main" id="{B2EB026F-68D4-7299-0414-64CD9DAB3D9A}"/>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969" name="Freeform: Shape 161">
              <a:extLst>
                <a:ext uri="{FF2B5EF4-FFF2-40B4-BE49-F238E27FC236}">
                  <a16:creationId xmlns:a16="http://schemas.microsoft.com/office/drawing/2014/main" id="{081165D0-51ED-A396-6E1B-BEC7BF8E8641}"/>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970" name="Freeform: Shape 162">
              <a:extLst>
                <a:ext uri="{FF2B5EF4-FFF2-40B4-BE49-F238E27FC236}">
                  <a16:creationId xmlns:a16="http://schemas.microsoft.com/office/drawing/2014/main" id="{03853344-59AE-FDEE-0D48-705887CBD369}"/>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971" name="Freeform: Shape 163">
              <a:extLst>
                <a:ext uri="{FF2B5EF4-FFF2-40B4-BE49-F238E27FC236}">
                  <a16:creationId xmlns:a16="http://schemas.microsoft.com/office/drawing/2014/main" id="{BBBFF813-B5A2-4EBB-4E3E-FB66CEA6565E}"/>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2" name="Freeform: Shape 164">
              <a:extLst>
                <a:ext uri="{FF2B5EF4-FFF2-40B4-BE49-F238E27FC236}">
                  <a16:creationId xmlns:a16="http://schemas.microsoft.com/office/drawing/2014/main" id="{68ABB8A0-150D-2B00-928B-74CBC79D7E98}"/>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973" name="Freeform: Shape 165">
              <a:extLst>
                <a:ext uri="{FF2B5EF4-FFF2-40B4-BE49-F238E27FC236}">
                  <a16:creationId xmlns:a16="http://schemas.microsoft.com/office/drawing/2014/main" id="{977FDEE7-1695-B215-DCA3-BF9EC6D5871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4" name="Freeform: Shape 166">
              <a:extLst>
                <a:ext uri="{FF2B5EF4-FFF2-40B4-BE49-F238E27FC236}">
                  <a16:creationId xmlns:a16="http://schemas.microsoft.com/office/drawing/2014/main" id="{4B292A01-680E-D5CE-C0A1-10ACDDBC3A20}"/>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5" name="Freeform: Shape 167">
              <a:extLst>
                <a:ext uri="{FF2B5EF4-FFF2-40B4-BE49-F238E27FC236}">
                  <a16:creationId xmlns:a16="http://schemas.microsoft.com/office/drawing/2014/main" id="{2906ABBC-7E48-7321-84EF-02B252DA4AB2}"/>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6" name="Freeform: Shape 168">
              <a:extLst>
                <a:ext uri="{FF2B5EF4-FFF2-40B4-BE49-F238E27FC236}">
                  <a16:creationId xmlns:a16="http://schemas.microsoft.com/office/drawing/2014/main" id="{433F4E3C-1C49-F58F-D9EE-BE796EE1FAB8}"/>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7" name="Freeform: Shape 169">
              <a:extLst>
                <a:ext uri="{FF2B5EF4-FFF2-40B4-BE49-F238E27FC236}">
                  <a16:creationId xmlns:a16="http://schemas.microsoft.com/office/drawing/2014/main" id="{DF140045-1601-28DF-1BA1-D8D61CC2B59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8" name="Freeform: Shape 170">
              <a:extLst>
                <a:ext uri="{FF2B5EF4-FFF2-40B4-BE49-F238E27FC236}">
                  <a16:creationId xmlns:a16="http://schemas.microsoft.com/office/drawing/2014/main" id="{49F0380C-D20A-1401-F08B-6A642521BCDB}"/>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979" name="Freeform: Shape 171">
              <a:extLst>
                <a:ext uri="{FF2B5EF4-FFF2-40B4-BE49-F238E27FC236}">
                  <a16:creationId xmlns:a16="http://schemas.microsoft.com/office/drawing/2014/main" id="{97C918FC-20AF-CAB0-126C-B6750B496D55}"/>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80" name="Freeform: Shape 172">
              <a:extLst>
                <a:ext uri="{FF2B5EF4-FFF2-40B4-BE49-F238E27FC236}">
                  <a16:creationId xmlns:a16="http://schemas.microsoft.com/office/drawing/2014/main" id="{1C4F538A-A23E-E78D-5A27-C0E7D696138A}"/>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81" name="Freeform: Shape 173">
              <a:extLst>
                <a:ext uri="{FF2B5EF4-FFF2-40B4-BE49-F238E27FC236}">
                  <a16:creationId xmlns:a16="http://schemas.microsoft.com/office/drawing/2014/main" id="{C0DBAB2A-B61E-BE82-E16A-4D09CBD40BD0}"/>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982" name="Freeform: Shape 174">
              <a:extLst>
                <a:ext uri="{FF2B5EF4-FFF2-40B4-BE49-F238E27FC236}">
                  <a16:creationId xmlns:a16="http://schemas.microsoft.com/office/drawing/2014/main" id="{CF75BC6C-56F0-E0F9-FF18-071F9BDD1DB2}"/>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83" name="Freeform: Shape 175">
              <a:extLst>
                <a:ext uri="{FF2B5EF4-FFF2-40B4-BE49-F238E27FC236}">
                  <a16:creationId xmlns:a16="http://schemas.microsoft.com/office/drawing/2014/main" id="{2C6F5054-4AEB-259F-1773-5DF2E7D551FF}"/>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2112" name="Freeform: Shape 176">
              <a:extLst>
                <a:ext uri="{FF2B5EF4-FFF2-40B4-BE49-F238E27FC236}">
                  <a16:creationId xmlns:a16="http://schemas.microsoft.com/office/drawing/2014/main" id="{31A3223C-6E63-CADA-E61A-AEB792A08FE1}"/>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2113" name="Freeform: Shape 177">
              <a:extLst>
                <a:ext uri="{FF2B5EF4-FFF2-40B4-BE49-F238E27FC236}">
                  <a16:creationId xmlns:a16="http://schemas.microsoft.com/office/drawing/2014/main" id="{D1091853-5136-2BD8-CF4A-33924DEC03DB}"/>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2114" name="Freeform: Shape 178">
              <a:extLst>
                <a:ext uri="{FF2B5EF4-FFF2-40B4-BE49-F238E27FC236}">
                  <a16:creationId xmlns:a16="http://schemas.microsoft.com/office/drawing/2014/main" id="{97FEE3FF-F55D-7966-4F58-64C6A4F7A216}"/>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2115" name="Freeform: Shape 179">
              <a:extLst>
                <a:ext uri="{FF2B5EF4-FFF2-40B4-BE49-F238E27FC236}">
                  <a16:creationId xmlns:a16="http://schemas.microsoft.com/office/drawing/2014/main" id="{28F84ABA-65D5-FF24-834A-07BFAC479AD2}"/>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2116" name="Freeform: Shape 180">
              <a:extLst>
                <a:ext uri="{FF2B5EF4-FFF2-40B4-BE49-F238E27FC236}">
                  <a16:creationId xmlns:a16="http://schemas.microsoft.com/office/drawing/2014/main" id="{D0B05916-F958-0155-215E-FC1FE3D1A664}"/>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7" name="Freeform: Shape 181">
              <a:extLst>
                <a:ext uri="{FF2B5EF4-FFF2-40B4-BE49-F238E27FC236}">
                  <a16:creationId xmlns:a16="http://schemas.microsoft.com/office/drawing/2014/main" id="{BC065D19-00B3-E945-135E-9252D5E8AC5E}"/>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8" name="Freeform: Shape 182">
              <a:extLst>
                <a:ext uri="{FF2B5EF4-FFF2-40B4-BE49-F238E27FC236}">
                  <a16:creationId xmlns:a16="http://schemas.microsoft.com/office/drawing/2014/main" id="{3A8FC704-7B49-1241-768A-DB3A52611F1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9" name="Freeform: Shape 183">
              <a:extLst>
                <a:ext uri="{FF2B5EF4-FFF2-40B4-BE49-F238E27FC236}">
                  <a16:creationId xmlns:a16="http://schemas.microsoft.com/office/drawing/2014/main" id="{100E01F7-9B02-F6DB-14D0-5960A7985DB8}"/>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2120" name="Freeform: Shape 184">
              <a:extLst>
                <a:ext uri="{FF2B5EF4-FFF2-40B4-BE49-F238E27FC236}">
                  <a16:creationId xmlns:a16="http://schemas.microsoft.com/office/drawing/2014/main" id="{60425A07-0E88-C85B-E264-9C3EB8E80366}"/>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2121" name="Freeform: Shape 185">
              <a:extLst>
                <a:ext uri="{FF2B5EF4-FFF2-40B4-BE49-F238E27FC236}">
                  <a16:creationId xmlns:a16="http://schemas.microsoft.com/office/drawing/2014/main" id="{E6C9C2F4-C9EE-4D62-FC49-3CA4421632C8}"/>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2122" name="Freeform: Shape 186">
              <a:extLst>
                <a:ext uri="{FF2B5EF4-FFF2-40B4-BE49-F238E27FC236}">
                  <a16:creationId xmlns:a16="http://schemas.microsoft.com/office/drawing/2014/main" id="{DD7C5373-3A46-CC9F-CEC9-2C8E85A8DB00}"/>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23" name="Freeform: Shape 187">
              <a:extLst>
                <a:ext uri="{FF2B5EF4-FFF2-40B4-BE49-F238E27FC236}">
                  <a16:creationId xmlns:a16="http://schemas.microsoft.com/office/drawing/2014/main" id="{C23E7349-235B-1BDD-539C-2F783CF7680C}"/>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24" name="Freeform: Shape 188">
              <a:extLst>
                <a:ext uri="{FF2B5EF4-FFF2-40B4-BE49-F238E27FC236}">
                  <a16:creationId xmlns:a16="http://schemas.microsoft.com/office/drawing/2014/main" id="{B189E9D0-005C-765B-0FB8-2B767B8A9832}"/>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25" name="Freeform: Shape 189">
              <a:extLst>
                <a:ext uri="{FF2B5EF4-FFF2-40B4-BE49-F238E27FC236}">
                  <a16:creationId xmlns:a16="http://schemas.microsoft.com/office/drawing/2014/main" id="{BCB46A21-6C54-4F9A-55C7-0FEEF027D698}"/>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26" name="Freeform: Shape 190">
              <a:extLst>
                <a:ext uri="{FF2B5EF4-FFF2-40B4-BE49-F238E27FC236}">
                  <a16:creationId xmlns:a16="http://schemas.microsoft.com/office/drawing/2014/main" id="{F591B455-5651-3A82-1DE5-B4320973A517}"/>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368" name="Freeform: Shape 191">
              <a:extLst>
                <a:ext uri="{FF2B5EF4-FFF2-40B4-BE49-F238E27FC236}">
                  <a16:creationId xmlns:a16="http://schemas.microsoft.com/office/drawing/2014/main" id="{E97620D7-89AD-207F-8A3D-D7AE75EED648}"/>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69" name="Freeform: Shape 192">
              <a:extLst>
                <a:ext uri="{FF2B5EF4-FFF2-40B4-BE49-F238E27FC236}">
                  <a16:creationId xmlns:a16="http://schemas.microsoft.com/office/drawing/2014/main" id="{64232C7E-387D-6BF0-9483-DD328A21DE0F}"/>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370" name="Freeform: Shape 193">
              <a:extLst>
                <a:ext uri="{FF2B5EF4-FFF2-40B4-BE49-F238E27FC236}">
                  <a16:creationId xmlns:a16="http://schemas.microsoft.com/office/drawing/2014/main" id="{DFC0A302-9AD2-529C-3DAB-49C355038BF6}"/>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2371" name="Freeform: Shape 194">
              <a:extLst>
                <a:ext uri="{FF2B5EF4-FFF2-40B4-BE49-F238E27FC236}">
                  <a16:creationId xmlns:a16="http://schemas.microsoft.com/office/drawing/2014/main" id="{416E7021-E594-5CCF-3A38-A47D458DB3BC}"/>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2372" name="Freeform: Shape 195">
              <a:extLst>
                <a:ext uri="{FF2B5EF4-FFF2-40B4-BE49-F238E27FC236}">
                  <a16:creationId xmlns:a16="http://schemas.microsoft.com/office/drawing/2014/main" id="{13ABCA64-BB52-B1D1-9A39-5F7A6CF09771}"/>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2373" name="Freeform: Shape 196">
              <a:extLst>
                <a:ext uri="{FF2B5EF4-FFF2-40B4-BE49-F238E27FC236}">
                  <a16:creationId xmlns:a16="http://schemas.microsoft.com/office/drawing/2014/main" id="{C306579E-1836-E1B5-8F83-2A705631EEA7}"/>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74" name="Freeform: Shape 197">
              <a:extLst>
                <a:ext uri="{FF2B5EF4-FFF2-40B4-BE49-F238E27FC236}">
                  <a16:creationId xmlns:a16="http://schemas.microsoft.com/office/drawing/2014/main" id="{C40D3699-83D1-1AC6-EF9E-A2C00BD30913}"/>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5" name="Freeform: Shape 198">
              <a:extLst>
                <a:ext uri="{FF2B5EF4-FFF2-40B4-BE49-F238E27FC236}">
                  <a16:creationId xmlns:a16="http://schemas.microsoft.com/office/drawing/2014/main" id="{6B13B27C-B673-C7D5-4983-D6F044DDC1A5}"/>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376" name="Freeform: Shape 199">
              <a:extLst>
                <a:ext uri="{FF2B5EF4-FFF2-40B4-BE49-F238E27FC236}">
                  <a16:creationId xmlns:a16="http://schemas.microsoft.com/office/drawing/2014/main" id="{3A0153B2-DDA3-1D47-EBED-F4A8EEC25EB3}"/>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7" name="Freeform: Shape 200">
              <a:extLst>
                <a:ext uri="{FF2B5EF4-FFF2-40B4-BE49-F238E27FC236}">
                  <a16:creationId xmlns:a16="http://schemas.microsoft.com/office/drawing/2014/main" id="{B8C891AD-D752-7214-6ECD-B8335A252FE4}"/>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8" name="Freeform: Shape 201">
              <a:extLst>
                <a:ext uri="{FF2B5EF4-FFF2-40B4-BE49-F238E27FC236}">
                  <a16:creationId xmlns:a16="http://schemas.microsoft.com/office/drawing/2014/main" id="{C6B2D13D-D57F-41B8-55A1-36263E4EADFB}"/>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379" name="Freeform: Shape 202">
              <a:extLst>
                <a:ext uri="{FF2B5EF4-FFF2-40B4-BE49-F238E27FC236}">
                  <a16:creationId xmlns:a16="http://schemas.microsoft.com/office/drawing/2014/main" id="{7CF046F9-FA3B-2C8D-90A1-D4CA0CFEF8DD}"/>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380" name="Freeform: Shape 203">
              <a:extLst>
                <a:ext uri="{FF2B5EF4-FFF2-40B4-BE49-F238E27FC236}">
                  <a16:creationId xmlns:a16="http://schemas.microsoft.com/office/drawing/2014/main" id="{EE12EC7D-0AA9-3640-7460-951BDC1487CF}"/>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381" name="Freeform: Shape 204">
              <a:extLst>
                <a:ext uri="{FF2B5EF4-FFF2-40B4-BE49-F238E27FC236}">
                  <a16:creationId xmlns:a16="http://schemas.microsoft.com/office/drawing/2014/main" id="{8AB7D70C-0557-C9DF-55B3-D0A78CFAFFFE}"/>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82" name="Freeform: Shape 205">
              <a:extLst>
                <a:ext uri="{FF2B5EF4-FFF2-40B4-BE49-F238E27FC236}">
                  <a16:creationId xmlns:a16="http://schemas.microsoft.com/office/drawing/2014/main" id="{FADD508B-70CD-230A-8D5B-9BE21C56FB14}"/>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383" name="Freeform: Shape 206">
              <a:extLst>
                <a:ext uri="{FF2B5EF4-FFF2-40B4-BE49-F238E27FC236}">
                  <a16:creationId xmlns:a16="http://schemas.microsoft.com/office/drawing/2014/main" id="{581A2722-10CA-AB29-FC77-C73371488D08}"/>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84" name="Freeform: Shape 207">
              <a:extLst>
                <a:ext uri="{FF2B5EF4-FFF2-40B4-BE49-F238E27FC236}">
                  <a16:creationId xmlns:a16="http://schemas.microsoft.com/office/drawing/2014/main" id="{87955437-594D-07F1-B4FF-1624916702BB}"/>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385" name="Freeform: Shape 208">
              <a:extLst>
                <a:ext uri="{FF2B5EF4-FFF2-40B4-BE49-F238E27FC236}">
                  <a16:creationId xmlns:a16="http://schemas.microsoft.com/office/drawing/2014/main" id="{DD523DBC-4CB3-1227-0629-36A8226C3F86}"/>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386" name="Freeform: Shape 209">
              <a:extLst>
                <a:ext uri="{FF2B5EF4-FFF2-40B4-BE49-F238E27FC236}">
                  <a16:creationId xmlns:a16="http://schemas.microsoft.com/office/drawing/2014/main" id="{60987C31-504B-0B33-BC49-BECF0CFAE975}"/>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7" name="Freeform: Shape 210">
              <a:extLst>
                <a:ext uri="{FF2B5EF4-FFF2-40B4-BE49-F238E27FC236}">
                  <a16:creationId xmlns:a16="http://schemas.microsoft.com/office/drawing/2014/main" id="{1A0E2285-FB92-27AC-9EB9-EE74593415A5}"/>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388" name="Freeform: Shape 211">
              <a:extLst>
                <a:ext uri="{FF2B5EF4-FFF2-40B4-BE49-F238E27FC236}">
                  <a16:creationId xmlns:a16="http://schemas.microsoft.com/office/drawing/2014/main" id="{0598590C-F740-3ACD-C759-B49650365F6A}"/>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89" name="Freeform: Shape 212">
              <a:extLst>
                <a:ext uri="{FF2B5EF4-FFF2-40B4-BE49-F238E27FC236}">
                  <a16:creationId xmlns:a16="http://schemas.microsoft.com/office/drawing/2014/main" id="{D9371098-918F-CC61-9FFA-61A5AD12E575}"/>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390" name="Freeform: Shape 213">
              <a:extLst>
                <a:ext uri="{FF2B5EF4-FFF2-40B4-BE49-F238E27FC236}">
                  <a16:creationId xmlns:a16="http://schemas.microsoft.com/office/drawing/2014/main" id="{CEE814B5-C21D-BF10-28B2-0B741F393944}"/>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391" name="Freeform: Shape 214">
              <a:extLst>
                <a:ext uri="{FF2B5EF4-FFF2-40B4-BE49-F238E27FC236}">
                  <a16:creationId xmlns:a16="http://schemas.microsoft.com/office/drawing/2014/main" id="{2B450263-459C-F404-9821-01C5AF87DC3A}"/>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92" name="Freeform: Shape 215">
              <a:extLst>
                <a:ext uri="{FF2B5EF4-FFF2-40B4-BE49-F238E27FC236}">
                  <a16:creationId xmlns:a16="http://schemas.microsoft.com/office/drawing/2014/main" id="{3391D319-23F7-5DD4-BF31-EF7EE38848CA}"/>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393" name="Freeform: Shape 216">
              <a:extLst>
                <a:ext uri="{FF2B5EF4-FFF2-40B4-BE49-F238E27FC236}">
                  <a16:creationId xmlns:a16="http://schemas.microsoft.com/office/drawing/2014/main" id="{98EF5FDF-7F2D-5FA0-F9AB-6CCE14F9FF70}"/>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394" name="Freeform: Shape 217">
              <a:extLst>
                <a:ext uri="{FF2B5EF4-FFF2-40B4-BE49-F238E27FC236}">
                  <a16:creationId xmlns:a16="http://schemas.microsoft.com/office/drawing/2014/main" id="{6AEA786A-8A78-DFCC-25B2-13835F003AF4}"/>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95" name="Freeform: Shape 218">
              <a:extLst>
                <a:ext uri="{FF2B5EF4-FFF2-40B4-BE49-F238E27FC236}">
                  <a16:creationId xmlns:a16="http://schemas.microsoft.com/office/drawing/2014/main" id="{D6B6E72E-E2A1-7AE4-627B-8CD9ADE9C6FF}"/>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396" name="Freeform: Shape 219">
              <a:extLst>
                <a:ext uri="{FF2B5EF4-FFF2-40B4-BE49-F238E27FC236}">
                  <a16:creationId xmlns:a16="http://schemas.microsoft.com/office/drawing/2014/main" id="{AD7E89A1-17FB-ABDC-84B1-C422B08D90BB}"/>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397" name="Freeform: Shape 220">
              <a:extLst>
                <a:ext uri="{FF2B5EF4-FFF2-40B4-BE49-F238E27FC236}">
                  <a16:creationId xmlns:a16="http://schemas.microsoft.com/office/drawing/2014/main" id="{830FAE69-FED8-09B2-C5B0-6A537FE45CAE}"/>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398" name="Freeform: Shape 221">
              <a:extLst>
                <a:ext uri="{FF2B5EF4-FFF2-40B4-BE49-F238E27FC236}">
                  <a16:creationId xmlns:a16="http://schemas.microsoft.com/office/drawing/2014/main" id="{DB8ED5B4-65C7-EA8F-94BD-0AB92CF2AE77}"/>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99" name="Freeform: Shape 222">
              <a:extLst>
                <a:ext uri="{FF2B5EF4-FFF2-40B4-BE49-F238E27FC236}">
                  <a16:creationId xmlns:a16="http://schemas.microsoft.com/office/drawing/2014/main" id="{FB0FADF0-99F0-4D73-10C3-C5AD2E4458F5}"/>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00" name="Freeform: Shape 223">
              <a:extLst>
                <a:ext uri="{FF2B5EF4-FFF2-40B4-BE49-F238E27FC236}">
                  <a16:creationId xmlns:a16="http://schemas.microsoft.com/office/drawing/2014/main" id="{2CB464EA-EB02-798C-4B4A-8F57DE8A08E6}"/>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01" name="Freeform: Shape 224">
              <a:extLst>
                <a:ext uri="{FF2B5EF4-FFF2-40B4-BE49-F238E27FC236}">
                  <a16:creationId xmlns:a16="http://schemas.microsoft.com/office/drawing/2014/main" id="{8669043F-8A13-6981-7416-988FABD48BD0}"/>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402" name="Freeform: Shape 225">
              <a:extLst>
                <a:ext uri="{FF2B5EF4-FFF2-40B4-BE49-F238E27FC236}">
                  <a16:creationId xmlns:a16="http://schemas.microsoft.com/office/drawing/2014/main" id="{BEA64775-FE05-6DC4-3C4B-E23E9A7ECB0D}"/>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03" name="Freeform: Shape 226">
              <a:extLst>
                <a:ext uri="{FF2B5EF4-FFF2-40B4-BE49-F238E27FC236}">
                  <a16:creationId xmlns:a16="http://schemas.microsoft.com/office/drawing/2014/main" id="{89277962-E753-20CD-78AF-2E303187EF88}"/>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04" name="Freeform: Shape 227">
              <a:extLst>
                <a:ext uri="{FF2B5EF4-FFF2-40B4-BE49-F238E27FC236}">
                  <a16:creationId xmlns:a16="http://schemas.microsoft.com/office/drawing/2014/main" id="{337E7932-0074-1DCB-6910-D64F24911B35}"/>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405" name="Freeform: Shape 228">
              <a:extLst>
                <a:ext uri="{FF2B5EF4-FFF2-40B4-BE49-F238E27FC236}">
                  <a16:creationId xmlns:a16="http://schemas.microsoft.com/office/drawing/2014/main" id="{6A6D98A9-E44A-3958-460E-62F06A677B9D}"/>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406" name="Freeform: Shape 229">
              <a:extLst>
                <a:ext uri="{FF2B5EF4-FFF2-40B4-BE49-F238E27FC236}">
                  <a16:creationId xmlns:a16="http://schemas.microsoft.com/office/drawing/2014/main" id="{AFD1B3CF-5C73-E693-25F3-41BD6CDEFC4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407" name="Freeform: Shape 230">
              <a:extLst>
                <a:ext uri="{FF2B5EF4-FFF2-40B4-BE49-F238E27FC236}">
                  <a16:creationId xmlns:a16="http://schemas.microsoft.com/office/drawing/2014/main" id="{9FAAEDFC-CDD6-F4DF-55E8-33025148D742}"/>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408" name="Freeform: Shape 231">
              <a:extLst>
                <a:ext uri="{FF2B5EF4-FFF2-40B4-BE49-F238E27FC236}">
                  <a16:creationId xmlns:a16="http://schemas.microsoft.com/office/drawing/2014/main" id="{86462A5B-E156-FD7B-AF9A-4EDC5695FE1B}"/>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409" name="Freeform: Shape 232">
              <a:extLst>
                <a:ext uri="{FF2B5EF4-FFF2-40B4-BE49-F238E27FC236}">
                  <a16:creationId xmlns:a16="http://schemas.microsoft.com/office/drawing/2014/main" id="{AB5FF32A-95A1-9FE3-28D0-46DA9E7721C2}"/>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10" name="Freeform: Shape 233">
              <a:extLst>
                <a:ext uri="{FF2B5EF4-FFF2-40B4-BE49-F238E27FC236}">
                  <a16:creationId xmlns:a16="http://schemas.microsoft.com/office/drawing/2014/main" id="{6D6C7BB2-8B2F-60D1-8A22-29AC06D43724}"/>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411" name="Freeform: Shape 234">
              <a:extLst>
                <a:ext uri="{FF2B5EF4-FFF2-40B4-BE49-F238E27FC236}">
                  <a16:creationId xmlns:a16="http://schemas.microsoft.com/office/drawing/2014/main" id="{FA50C096-7EEE-0DE4-05CB-A6589EA76FB2}"/>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412" name="Freeform: Shape 235">
              <a:extLst>
                <a:ext uri="{FF2B5EF4-FFF2-40B4-BE49-F238E27FC236}">
                  <a16:creationId xmlns:a16="http://schemas.microsoft.com/office/drawing/2014/main" id="{2B1455E4-F588-C0FF-CAC9-593EFFFDCEC5}"/>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13" name="Freeform: Shape 236">
              <a:extLst>
                <a:ext uri="{FF2B5EF4-FFF2-40B4-BE49-F238E27FC236}">
                  <a16:creationId xmlns:a16="http://schemas.microsoft.com/office/drawing/2014/main" id="{14849D5A-5E27-1863-4177-0695988A433F}"/>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14" name="Freeform: Shape 237">
              <a:extLst>
                <a:ext uri="{FF2B5EF4-FFF2-40B4-BE49-F238E27FC236}">
                  <a16:creationId xmlns:a16="http://schemas.microsoft.com/office/drawing/2014/main" id="{728F5908-76E8-9C5A-DE20-228E6AC0EA61}"/>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415" name="Freeform: Shape 238">
              <a:extLst>
                <a:ext uri="{FF2B5EF4-FFF2-40B4-BE49-F238E27FC236}">
                  <a16:creationId xmlns:a16="http://schemas.microsoft.com/office/drawing/2014/main" id="{05D5CB1C-CBCB-8A48-40F4-92D9D8F609A3}"/>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16" name="Freeform: Shape 239">
              <a:extLst>
                <a:ext uri="{FF2B5EF4-FFF2-40B4-BE49-F238E27FC236}">
                  <a16:creationId xmlns:a16="http://schemas.microsoft.com/office/drawing/2014/main" id="{36CEFABD-F5A7-B45F-B8EB-3657A39CBB4C}"/>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7" name="Freeform: Shape 240">
              <a:extLst>
                <a:ext uri="{FF2B5EF4-FFF2-40B4-BE49-F238E27FC236}">
                  <a16:creationId xmlns:a16="http://schemas.microsoft.com/office/drawing/2014/main" id="{600B71EB-F549-E153-8E03-29469EA982B3}"/>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18" name="Freeform: Shape 241">
              <a:extLst>
                <a:ext uri="{FF2B5EF4-FFF2-40B4-BE49-F238E27FC236}">
                  <a16:creationId xmlns:a16="http://schemas.microsoft.com/office/drawing/2014/main" id="{9BD3E763-2032-55A5-B0FB-42ED79257627}"/>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19" name="Freeform: Shape 242">
              <a:extLst>
                <a:ext uri="{FF2B5EF4-FFF2-40B4-BE49-F238E27FC236}">
                  <a16:creationId xmlns:a16="http://schemas.microsoft.com/office/drawing/2014/main" id="{671039E5-138E-0D84-9D4C-26D3ADF27750}"/>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20" name="Freeform: Shape 243">
              <a:extLst>
                <a:ext uri="{FF2B5EF4-FFF2-40B4-BE49-F238E27FC236}">
                  <a16:creationId xmlns:a16="http://schemas.microsoft.com/office/drawing/2014/main" id="{C674CB62-E53B-0D35-774F-A718D2D9F420}"/>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21" name="Freeform: Shape 244">
              <a:extLst>
                <a:ext uri="{FF2B5EF4-FFF2-40B4-BE49-F238E27FC236}">
                  <a16:creationId xmlns:a16="http://schemas.microsoft.com/office/drawing/2014/main" id="{AABD156C-63FF-B728-3F5F-FE199DB182CC}"/>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22" name="Freeform: Shape 245">
              <a:extLst>
                <a:ext uri="{FF2B5EF4-FFF2-40B4-BE49-F238E27FC236}">
                  <a16:creationId xmlns:a16="http://schemas.microsoft.com/office/drawing/2014/main" id="{64D53FF1-E411-B579-2C96-ACAB8336A8F1}"/>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23" name="Freeform: Shape 246">
              <a:extLst>
                <a:ext uri="{FF2B5EF4-FFF2-40B4-BE49-F238E27FC236}">
                  <a16:creationId xmlns:a16="http://schemas.microsoft.com/office/drawing/2014/main" id="{6618DC80-CB49-0D07-3DE4-8ADC2A44BBCA}"/>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24" name="Freeform: Shape 247">
              <a:extLst>
                <a:ext uri="{FF2B5EF4-FFF2-40B4-BE49-F238E27FC236}">
                  <a16:creationId xmlns:a16="http://schemas.microsoft.com/office/drawing/2014/main" id="{6AF9DA9E-3A0F-9180-1F4A-0D53345D0D0C}"/>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25" name="Freeform: Shape 248">
              <a:extLst>
                <a:ext uri="{FF2B5EF4-FFF2-40B4-BE49-F238E27FC236}">
                  <a16:creationId xmlns:a16="http://schemas.microsoft.com/office/drawing/2014/main" id="{E288DBFC-CBE4-7561-32E8-E513FDD30350}"/>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426" name="Freeform: Shape 249">
              <a:extLst>
                <a:ext uri="{FF2B5EF4-FFF2-40B4-BE49-F238E27FC236}">
                  <a16:creationId xmlns:a16="http://schemas.microsoft.com/office/drawing/2014/main" id="{DC6E6015-8F25-45A1-2521-C9A75471D3EB}"/>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427" name="Freeform: Shape 250">
              <a:extLst>
                <a:ext uri="{FF2B5EF4-FFF2-40B4-BE49-F238E27FC236}">
                  <a16:creationId xmlns:a16="http://schemas.microsoft.com/office/drawing/2014/main" id="{65087C84-D934-E2BC-193C-3C3A1102844F}"/>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428" name="Freeform: Shape 251">
              <a:extLst>
                <a:ext uri="{FF2B5EF4-FFF2-40B4-BE49-F238E27FC236}">
                  <a16:creationId xmlns:a16="http://schemas.microsoft.com/office/drawing/2014/main" id="{05B6FE3B-3C41-64D1-1029-C98827F2AF58}"/>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429" name="Freeform: Shape 252">
              <a:extLst>
                <a:ext uri="{FF2B5EF4-FFF2-40B4-BE49-F238E27FC236}">
                  <a16:creationId xmlns:a16="http://schemas.microsoft.com/office/drawing/2014/main" id="{29AD65C1-BCD8-E2FD-FB14-313C00DA7E3F}"/>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430" name="Freeform: Shape 253">
              <a:extLst>
                <a:ext uri="{FF2B5EF4-FFF2-40B4-BE49-F238E27FC236}">
                  <a16:creationId xmlns:a16="http://schemas.microsoft.com/office/drawing/2014/main" id="{CE0BD0D7-3CC4-2201-7F7B-79BD73DE5865}"/>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431" name="Freeform: Shape 254">
              <a:extLst>
                <a:ext uri="{FF2B5EF4-FFF2-40B4-BE49-F238E27FC236}">
                  <a16:creationId xmlns:a16="http://schemas.microsoft.com/office/drawing/2014/main" id="{840DED6E-67D2-A795-28F0-6E27D1E10DC8}"/>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432" name="Freeform: Shape 255">
              <a:extLst>
                <a:ext uri="{FF2B5EF4-FFF2-40B4-BE49-F238E27FC236}">
                  <a16:creationId xmlns:a16="http://schemas.microsoft.com/office/drawing/2014/main" id="{97EC4713-8C69-1414-07D5-7204A5523F56}"/>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433" name="Freeform: Shape 256">
              <a:extLst>
                <a:ext uri="{FF2B5EF4-FFF2-40B4-BE49-F238E27FC236}">
                  <a16:creationId xmlns:a16="http://schemas.microsoft.com/office/drawing/2014/main" id="{1A71BF60-FE1B-49CA-289F-9BFC23951570}"/>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34" name="Freeform: Shape 257">
              <a:extLst>
                <a:ext uri="{FF2B5EF4-FFF2-40B4-BE49-F238E27FC236}">
                  <a16:creationId xmlns:a16="http://schemas.microsoft.com/office/drawing/2014/main" id="{7C809A40-917B-8EAD-C1C6-FE0A08A60CE2}"/>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435" name="Freeform: Shape 258">
              <a:extLst>
                <a:ext uri="{FF2B5EF4-FFF2-40B4-BE49-F238E27FC236}">
                  <a16:creationId xmlns:a16="http://schemas.microsoft.com/office/drawing/2014/main" id="{CDED445C-4F89-874C-F99A-470B59DC469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36" name="Freeform: Shape 259">
              <a:extLst>
                <a:ext uri="{FF2B5EF4-FFF2-40B4-BE49-F238E27FC236}">
                  <a16:creationId xmlns:a16="http://schemas.microsoft.com/office/drawing/2014/main" id="{64EDE725-1DF4-57B0-BB5A-3F38C3FCBC51}"/>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437" name="Freeform: Shape 260">
              <a:extLst>
                <a:ext uri="{FF2B5EF4-FFF2-40B4-BE49-F238E27FC236}">
                  <a16:creationId xmlns:a16="http://schemas.microsoft.com/office/drawing/2014/main" id="{B62D7A8D-1290-96C7-F47C-C00F4F10B45D}"/>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438" name="Freeform: Shape 261">
              <a:extLst>
                <a:ext uri="{FF2B5EF4-FFF2-40B4-BE49-F238E27FC236}">
                  <a16:creationId xmlns:a16="http://schemas.microsoft.com/office/drawing/2014/main" id="{CD78C600-A664-E9B8-45E2-3512F4A6F0CA}"/>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439" name="Freeform: Shape 262">
              <a:extLst>
                <a:ext uri="{FF2B5EF4-FFF2-40B4-BE49-F238E27FC236}">
                  <a16:creationId xmlns:a16="http://schemas.microsoft.com/office/drawing/2014/main" id="{AB7B5817-FC58-AE15-4D64-03B510ACC2CF}"/>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440" name="Freeform: Shape 263">
              <a:extLst>
                <a:ext uri="{FF2B5EF4-FFF2-40B4-BE49-F238E27FC236}">
                  <a16:creationId xmlns:a16="http://schemas.microsoft.com/office/drawing/2014/main" id="{9EBC1C62-17E0-66AC-5FD4-A0380FC42990}"/>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441" name="Freeform: Shape 264">
              <a:extLst>
                <a:ext uri="{FF2B5EF4-FFF2-40B4-BE49-F238E27FC236}">
                  <a16:creationId xmlns:a16="http://schemas.microsoft.com/office/drawing/2014/main" id="{E99E7F78-7952-B887-4C2A-3520B6A877D1}"/>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442" name="Freeform: Shape 265">
              <a:extLst>
                <a:ext uri="{FF2B5EF4-FFF2-40B4-BE49-F238E27FC236}">
                  <a16:creationId xmlns:a16="http://schemas.microsoft.com/office/drawing/2014/main" id="{589C3199-347D-91B5-80DF-B97F4781E6B8}"/>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443" name="Freeform: Shape 266">
              <a:extLst>
                <a:ext uri="{FF2B5EF4-FFF2-40B4-BE49-F238E27FC236}">
                  <a16:creationId xmlns:a16="http://schemas.microsoft.com/office/drawing/2014/main" id="{72FE99F4-88ED-5766-A508-9084C1A57803}"/>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444" name="Freeform: Shape 267">
              <a:extLst>
                <a:ext uri="{FF2B5EF4-FFF2-40B4-BE49-F238E27FC236}">
                  <a16:creationId xmlns:a16="http://schemas.microsoft.com/office/drawing/2014/main" id="{01EE2F1D-2DC6-818D-BDCD-D53BA91B3168}"/>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445" name="Freeform: Shape 268">
              <a:extLst>
                <a:ext uri="{FF2B5EF4-FFF2-40B4-BE49-F238E27FC236}">
                  <a16:creationId xmlns:a16="http://schemas.microsoft.com/office/drawing/2014/main" id="{EB47CFC8-5D4D-C8B2-B2D4-E7636DF7243D}"/>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446" name="Freeform: Shape 269">
              <a:extLst>
                <a:ext uri="{FF2B5EF4-FFF2-40B4-BE49-F238E27FC236}">
                  <a16:creationId xmlns:a16="http://schemas.microsoft.com/office/drawing/2014/main" id="{E16FD215-3200-5254-3109-0080563D4FCF}"/>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447" name="Freeform: Shape 270">
              <a:extLst>
                <a:ext uri="{FF2B5EF4-FFF2-40B4-BE49-F238E27FC236}">
                  <a16:creationId xmlns:a16="http://schemas.microsoft.com/office/drawing/2014/main" id="{44878153-55ED-D472-7C77-3BFCA82CE281}"/>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448" name="Freeform: Shape 271">
              <a:extLst>
                <a:ext uri="{FF2B5EF4-FFF2-40B4-BE49-F238E27FC236}">
                  <a16:creationId xmlns:a16="http://schemas.microsoft.com/office/drawing/2014/main" id="{55C3376A-A6D5-443F-1D98-798E74B0DAEF}"/>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449" name="Freeform: Shape 272">
              <a:extLst>
                <a:ext uri="{FF2B5EF4-FFF2-40B4-BE49-F238E27FC236}">
                  <a16:creationId xmlns:a16="http://schemas.microsoft.com/office/drawing/2014/main" id="{45D34585-1635-57D7-0B58-BE4149485F3B}"/>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450" name="Freeform: Shape 273">
              <a:extLst>
                <a:ext uri="{FF2B5EF4-FFF2-40B4-BE49-F238E27FC236}">
                  <a16:creationId xmlns:a16="http://schemas.microsoft.com/office/drawing/2014/main" id="{CE6CC280-61D5-0896-40E2-1630A7E5930C}"/>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451" name="Freeform: Shape 274">
              <a:extLst>
                <a:ext uri="{FF2B5EF4-FFF2-40B4-BE49-F238E27FC236}">
                  <a16:creationId xmlns:a16="http://schemas.microsoft.com/office/drawing/2014/main" id="{11FCD2E5-B9B4-D0E1-8363-A72E534E6305}"/>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452" name="Freeform: Shape 275">
              <a:extLst>
                <a:ext uri="{FF2B5EF4-FFF2-40B4-BE49-F238E27FC236}">
                  <a16:creationId xmlns:a16="http://schemas.microsoft.com/office/drawing/2014/main" id="{F18733B2-7CF4-8378-FAA6-FBFD18232FBE}"/>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453" name="Freeform: Shape 276">
              <a:extLst>
                <a:ext uri="{FF2B5EF4-FFF2-40B4-BE49-F238E27FC236}">
                  <a16:creationId xmlns:a16="http://schemas.microsoft.com/office/drawing/2014/main" id="{3F95A724-EDA1-2616-4B7C-3E278C1B18A9}"/>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454" name="Freeform: Shape 277">
              <a:extLst>
                <a:ext uri="{FF2B5EF4-FFF2-40B4-BE49-F238E27FC236}">
                  <a16:creationId xmlns:a16="http://schemas.microsoft.com/office/drawing/2014/main" id="{DE0A4B5B-43DD-1E19-985F-CD3912B439B5}"/>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455" name="Freeform: Shape 278">
              <a:extLst>
                <a:ext uri="{FF2B5EF4-FFF2-40B4-BE49-F238E27FC236}">
                  <a16:creationId xmlns:a16="http://schemas.microsoft.com/office/drawing/2014/main" id="{FC5A5B2E-9695-7DFB-9212-E8E8136B0C3C}"/>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456" name="Freeform: Shape 279">
              <a:extLst>
                <a:ext uri="{FF2B5EF4-FFF2-40B4-BE49-F238E27FC236}">
                  <a16:creationId xmlns:a16="http://schemas.microsoft.com/office/drawing/2014/main" id="{7A5E5081-43DB-E915-105A-E1E793D0C86F}"/>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457" name="Freeform: Shape 280">
              <a:extLst>
                <a:ext uri="{FF2B5EF4-FFF2-40B4-BE49-F238E27FC236}">
                  <a16:creationId xmlns:a16="http://schemas.microsoft.com/office/drawing/2014/main" id="{3A5A8A0D-0754-C4EF-0D1D-046AB8A8E89F}"/>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458" name="Freeform: Shape 281">
              <a:extLst>
                <a:ext uri="{FF2B5EF4-FFF2-40B4-BE49-F238E27FC236}">
                  <a16:creationId xmlns:a16="http://schemas.microsoft.com/office/drawing/2014/main" id="{D917CA0E-48FB-520D-3C32-A747B242635A}"/>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459" name="Freeform: Shape 282">
              <a:extLst>
                <a:ext uri="{FF2B5EF4-FFF2-40B4-BE49-F238E27FC236}">
                  <a16:creationId xmlns:a16="http://schemas.microsoft.com/office/drawing/2014/main" id="{E22DF576-97C5-8271-74AA-E628514334DA}"/>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460" name="Freeform: Shape 283">
              <a:extLst>
                <a:ext uri="{FF2B5EF4-FFF2-40B4-BE49-F238E27FC236}">
                  <a16:creationId xmlns:a16="http://schemas.microsoft.com/office/drawing/2014/main" id="{66763B4B-21DA-086C-BBA0-F0D78B2E9DF5}"/>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663695" y="202566"/>
            <a:ext cx="7575833" cy="1035612"/>
          </a:xfrm>
        </p:spPr>
        <p:txBody>
          <a:bodyPr/>
          <a:lstStyle>
            <a:lvl1pPr>
              <a:defRPr sz="3200" baseline="0"/>
            </a:lvl1pPr>
          </a:lstStyle>
          <a:p>
            <a:r>
              <a:rPr lang="en-US" dirty="0"/>
              <a:t>CLICK TO add TITLE</a:t>
            </a:r>
          </a:p>
        </p:txBody>
      </p:sp>
      <p:sp>
        <p:nvSpPr>
          <p:cNvPr id="3" name="Content Placeholder 3">
            <a:extLst>
              <a:ext uri="{FF2B5EF4-FFF2-40B4-BE49-F238E27FC236}">
                <a16:creationId xmlns:a16="http://schemas.microsoft.com/office/drawing/2014/main" id="{3B85B8DF-D82D-9349-6146-013911A873EF}"/>
              </a:ext>
            </a:extLst>
          </p:cNvPr>
          <p:cNvSpPr>
            <a:spLocks noGrp="1"/>
          </p:cNvSpPr>
          <p:nvPr>
            <p:ph sz="half" idx="2" hasCustomPrompt="1"/>
          </p:nvPr>
        </p:nvSpPr>
        <p:spPr>
          <a:xfrm>
            <a:off x="3663694" y="1718597"/>
            <a:ext cx="7575833" cy="2000577"/>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ct val="100000"/>
              </a:lnSpc>
              <a:spcBef>
                <a:spcPts val="600"/>
              </a:spcBef>
              <a:buFont typeface="Arial" panose="020B0604020202020204" pitchFamily="34" charset="0"/>
              <a:buChar char="•"/>
              <a:defRPr sz="1400"/>
            </a:lvl2pPr>
            <a:lvl3pPr marL="1200150" indent="-285750">
              <a:lnSpc>
                <a:spcPct val="100000"/>
              </a:lnSpc>
              <a:spcBef>
                <a:spcPts val="600"/>
              </a:spcBef>
              <a:buFont typeface="Arial" panose="020B0604020202020204" pitchFamily="34" charset="0"/>
              <a:buChar char="•"/>
              <a:defRPr sz="1400"/>
            </a:lvl3pPr>
            <a:lvl4pPr marL="1657350" indent="-285750">
              <a:lnSpc>
                <a:spcPct val="100000"/>
              </a:lnSpc>
              <a:spcBef>
                <a:spcPts val="600"/>
              </a:spcBef>
              <a:buFont typeface="Arial" panose="020B0604020202020204" pitchFamily="34" charset="0"/>
              <a:buChar char="•"/>
              <a:defRPr sz="1400"/>
            </a:lvl4pPr>
            <a:lvl5pPr marL="2114550" indent="-285750">
              <a:lnSpc>
                <a:spcPct val="100000"/>
              </a:lnSpc>
              <a:spcBef>
                <a:spcPts val="6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2305" name="Content Placeholder 5">
            <a:extLst>
              <a:ext uri="{FF2B5EF4-FFF2-40B4-BE49-F238E27FC236}">
                <a16:creationId xmlns:a16="http://schemas.microsoft.com/office/drawing/2014/main" id="{6E33B00F-2124-CA5B-1143-D5D0FFDE14A5}"/>
              </a:ext>
            </a:extLst>
          </p:cNvPr>
          <p:cNvSpPr>
            <a:spLocks noGrp="1"/>
          </p:cNvSpPr>
          <p:nvPr>
            <p:ph sz="quarter" idx="4" hasCustomPrompt="1"/>
          </p:nvPr>
        </p:nvSpPr>
        <p:spPr>
          <a:xfrm>
            <a:off x="3663695" y="3767932"/>
            <a:ext cx="7575832" cy="199260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ct val="100000"/>
              </a:lnSpc>
              <a:spcBef>
                <a:spcPts val="600"/>
              </a:spcBef>
              <a:buFont typeface="Arial" panose="020B0604020202020204" pitchFamily="34" charset="0"/>
              <a:buChar char="•"/>
              <a:defRPr sz="1400"/>
            </a:lvl2pPr>
            <a:lvl3pPr marL="1200150" indent="-285750">
              <a:lnSpc>
                <a:spcPct val="100000"/>
              </a:lnSpc>
              <a:spcBef>
                <a:spcPts val="600"/>
              </a:spcBef>
              <a:buFont typeface="Arial" panose="020B0604020202020204" pitchFamily="34" charset="0"/>
              <a:buChar char="•"/>
              <a:defRPr sz="1400"/>
            </a:lvl3pPr>
            <a:lvl4pPr marL="1657350" indent="-285750">
              <a:lnSpc>
                <a:spcPct val="100000"/>
              </a:lnSpc>
              <a:spcBef>
                <a:spcPts val="600"/>
              </a:spcBef>
              <a:buFont typeface="Arial" panose="020B0604020202020204" pitchFamily="34" charset="0"/>
              <a:buChar char="•"/>
              <a:defRPr sz="1400"/>
            </a:lvl4pPr>
            <a:lvl5pPr marL="2114550" indent="-285750">
              <a:lnSpc>
                <a:spcPct val="100000"/>
              </a:lnSpc>
              <a:spcBef>
                <a:spcPts val="6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4241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53704"/>
            <a:ext cx="4337649" cy="2017708"/>
          </a:xfrm>
        </p:spPr>
        <p:txBody>
          <a:bodyPr/>
          <a:lstStyle>
            <a:lvl1pPr>
              <a:defRPr sz="32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38199" y="2724539"/>
            <a:ext cx="4337649" cy="2871589"/>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6195643" y="1172816"/>
            <a:ext cx="6009863" cy="5700699"/>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64011"/>
            <a:ext cx="10515600" cy="1179573"/>
          </a:xfrm>
        </p:spPr>
        <p:txBody>
          <a:bodyPr/>
          <a:lstStyle>
            <a:lvl1pPr algn="ctr">
              <a:defRPr sz="3200" cap="all" baseline="0">
                <a:solidFill>
                  <a:schemeClr val="tx1"/>
                </a:solidFill>
              </a:defRPr>
            </a:lvl1pPr>
          </a:lstStyle>
          <a:p>
            <a:r>
              <a:rPr lang="en-US" noProof="0" dirty="0"/>
              <a:t>Click to add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cap="all" baseline="0">
                <a:solidFill>
                  <a:schemeClr val="tx1">
                    <a:lumMod val="75000"/>
                    <a:lumOff val="25000"/>
                  </a:schemeClr>
                </a:solidFill>
                <a:latin typeface="+mj-lt"/>
              </a:defRPr>
            </a:lvl1pPr>
          </a:lstStyle>
          <a:p>
            <a:pPr lvl="0"/>
            <a:r>
              <a:rPr lang="en-US" noProof="0" dirty="0"/>
              <a:t>Click to add text</a:t>
            </a:r>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cap="all" baseline="0">
                <a:solidFill>
                  <a:schemeClr val="tx1">
                    <a:lumMod val="75000"/>
                    <a:lumOff val="25000"/>
                  </a:schemeClr>
                </a:solidFill>
                <a:latin typeface="+mj-lt"/>
              </a:defRPr>
            </a:lvl1pPr>
          </a:lstStyle>
          <a:p>
            <a:pPr lvl="0"/>
            <a:r>
              <a:rPr lang="en-US" noProof="0" dirty="0"/>
              <a:t>Click to add text</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cap="all" baseline="0">
                <a:solidFill>
                  <a:schemeClr val="tx1">
                    <a:lumMod val="75000"/>
                    <a:lumOff val="25000"/>
                  </a:schemeClr>
                </a:solidFill>
                <a:latin typeface="+mj-lt"/>
              </a:defRPr>
            </a:lvl1pPr>
          </a:lstStyle>
          <a:p>
            <a:pPr lvl="0"/>
            <a:r>
              <a:rPr lang="en-US" noProof="0" dirty="0"/>
              <a:t>Click to add text</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cap="all" baseline="0">
                <a:solidFill>
                  <a:schemeClr val="tx1">
                    <a:lumMod val="75000"/>
                    <a:lumOff val="25000"/>
                  </a:schemeClr>
                </a:solidFill>
                <a:latin typeface="+mj-lt"/>
              </a:defRPr>
            </a:lvl1pPr>
          </a:lstStyle>
          <a:p>
            <a:pPr lvl="0"/>
            <a:r>
              <a:rPr lang="en-US" noProof="0" dirty="0"/>
              <a:t>Click to add text</a:t>
            </a:r>
          </a:p>
        </p:txBody>
      </p:sp>
    </p:spTree>
    <p:extLst>
      <p:ext uri="{BB962C8B-B14F-4D97-AF65-F5344CB8AC3E}">
        <p14:creationId xmlns:p14="http://schemas.microsoft.com/office/powerpoint/2010/main" val="43800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85799" y="136525"/>
            <a:ext cx="10847763" cy="997331"/>
          </a:xfrm>
          <a:noFill/>
        </p:spPr>
        <p:txBody>
          <a:bodyPr/>
          <a:lstStyle>
            <a:lvl1pPr algn="ctr">
              <a:defRPr sz="3200" cap="all" baseline="0"/>
            </a:lvl1pPr>
          </a:lstStyle>
          <a:p>
            <a:r>
              <a:rPr lang="en-US" dirty="0"/>
              <a:t>CLICK TO add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685799" y="1389888"/>
            <a:ext cx="10847763" cy="504226"/>
          </a:xfrm>
        </p:spPr>
        <p:txBody>
          <a:bodyPr anchor="ctr" anchorCtr="0">
            <a:noAutofit/>
          </a:bodyPr>
          <a:lstStyle>
            <a:lvl1pPr marL="0" indent="0" algn="ctr">
              <a:lnSpc>
                <a:spcPct val="1000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subtitle</a:t>
            </a:r>
          </a:p>
        </p:txBody>
      </p:sp>
      <p:sp>
        <p:nvSpPr>
          <p:cNvPr id="15" name="Rectangle 14">
            <a:extLst>
              <a:ext uri="{FF2B5EF4-FFF2-40B4-BE49-F238E27FC236}">
                <a16:creationId xmlns:a16="http://schemas.microsoft.com/office/drawing/2014/main" id="{604D5546-EF99-490E-8EC4-8DAE9703B984}"/>
              </a:ext>
              <a:ext uri="{C183D7F6-B498-43B3-948B-1728B52AA6E4}">
                <adec:decorative xmlns:adec="http://schemas.microsoft.com/office/drawing/2017/decorative" val="1"/>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 uri="{C183D7F6-B498-43B3-948B-1728B52AA6E4}">
                <adec:decorative xmlns:adec="http://schemas.microsoft.com/office/drawing/2017/decorative" val="1"/>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4384B8-6414-4870-BF05-99FE5E164890}"/>
              </a:ext>
              <a:ext uri="{C183D7F6-B498-43B3-948B-1728B52AA6E4}">
                <adec:decorative xmlns:adec="http://schemas.microsoft.com/office/drawing/2017/decorative" val="1"/>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cap="all" baseline="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875361" y="3392424"/>
            <a:ext cx="2807698"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cap="all" baseline="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cap="all" baseline="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60760"/>
            <a:ext cx="10515600" cy="1207317"/>
          </a:xfrm>
        </p:spPr>
        <p:txBody>
          <a:bodyPr anchor="b" anchorCtr="0">
            <a:noAutofit/>
          </a:bodyPr>
          <a:lstStyle>
            <a:lvl1pPr>
              <a:defRPr sz="3200" cap="all" baseline="0">
                <a:solidFill>
                  <a:schemeClr val="tx1"/>
                </a:solidFill>
              </a:defRPr>
            </a:lvl1pPr>
          </a:lstStyle>
          <a:p>
            <a:r>
              <a:rPr lang="en-US" noProof="0" dirty="0"/>
              <a:t>Click to add title</a:t>
            </a:r>
          </a:p>
        </p:txBody>
      </p:sp>
      <p:sp>
        <p:nvSpPr>
          <p:cNvPr id="9" name="Text Placeholder 3">
            <a:extLst>
              <a:ext uri="{FF2B5EF4-FFF2-40B4-BE49-F238E27FC236}">
                <a16:creationId xmlns:a16="http://schemas.microsoft.com/office/drawing/2014/main" id="{49D8C06D-0790-D07E-AC6D-4B7C67548456}"/>
              </a:ext>
            </a:extLst>
          </p:cNvPr>
          <p:cNvSpPr>
            <a:spLocks noGrp="1"/>
          </p:cNvSpPr>
          <p:nvPr>
            <p:ph type="body" sz="quarter" idx="64" hasCustomPrompt="1"/>
          </p:nvPr>
        </p:nvSpPr>
        <p:spPr>
          <a:xfrm>
            <a:off x="2176138" y="2596439"/>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10" name="Text Placeholder 36">
            <a:extLst>
              <a:ext uri="{FF2B5EF4-FFF2-40B4-BE49-F238E27FC236}">
                <a16:creationId xmlns:a16="http://schemas.microsoft.com/office/drawing/2014/main" id="{CDB1B3BC-8FFF-F1AB-0AF6-827AE3EC2952}"/>
              </a:ext>
            </a:extLst>
          </p:cNvPr>
          <p:cNvSpPr>
            <a:spLocks noGrp="1"/>
          </p:cNvSpPr>
          <p:nvPr>
            <p:ph type="body" sz="quarter" idx="65" hasCustomPrompt="1"/>
          </p:nvPr>
        </p:nvSpPr>
        <p:spPr>
          <a:xfrm>
            <a:off x="2227867" y="3007500"/>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5" name="Text Placeholder 3">
            <a:extLst>
              <a:ext uri="{FF2B5EF4-FFF2-40B4-BE49-F238E27FC236}">
                <a16:creationId xmlns:a16="http://schemas.microsoft.com/office/drawing/2014/main" id="{144E2A9A-CB70-0ACF-949A-D854CAB04684}"/>
              </a:ext>
            </a:extLst>
          </p:cNvPr>
          <p:cNvSpPr>
            <a:spLocks noGrp="1"/>
          </p:cNvSpPr>
          <p:nvPr>
            <p:ph type="body" sz="quarter" idx="62" hasCustomPrompt="1"/>
          </p:nvPr>
        </p:nvSpPr>
        <p:spPr>
          <a:xfrm>
            <a:off x="4524342" y="259353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8" name="Text Placeholder 36">
            <a:extLst>
              <a:ext uri="{FF2B5EF4-FFF2-40B4-BE49-F238E27FC236}">
                <a16:creationId xmlns:a16="http://schemas.microsoft.com/office/drawing/2014/main" id="{B4744B67-695A-5CD7-90DD-C6584C8B51DA}"/>
              </a:ext>
            </a:extLst>
          </p:cNvPr>
          <p:cNvSpPr>
            <a:spLocks noGrp="1"/>
          </p:cNvSpPr>
          <p:nvPr>
            <p:ph type="body" sz="quarter" idx="63" hasCustomPrompt="1"/>
          </p:nvPr>
        </p:nvSpPr>
        <p:spPr>
          <a:xfrm>
            <a:off x="4576071" y="3004591"/>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8496073" y="2585132"/>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8547802" y="2996193"/>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cap="all" baseline="0">
                <a:solidFill>
                  <a:schemeClr val="tx1"/>
                </a:solidFill>
                <a:latin typeface="+mj-lt"/>
              </a:defRPr>
            </a:lvl1pPr>
          </a:lstStyle>
          <a:p>
            <a:pPr lvl="0"/>
            <a:r>
              <a:rPr lang="en-US" noProof="0" dirty="0"/>
              <a:t>Text</a:t>
            </a:r>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cxnSp>
        <p:nvCxnSpPr>
          <p:cNvPr id="65" name="Straight Connector 64">
            <a:extLst>
              <a:ext uri="{FF2B5EF4-FFF2-40B4-BE49-F238E27FC236}">
                <a16:creationId xmlns:a16="http://schemas.microsoft.com/office/drawing/2014/main" id="{CE8B4B52-0962-4EA4-8D67-3A977ABC3160}"/>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cap="all" baseline="0">
                <a:solidFill>
                  <a:schemeClr val="tx1"/>
                </a:solidFill>
                <a:latin typeface="+mj-lt"/>
              </a:defRPr>
            </a:lvl1pPr>
          </a:lstStyle>
          <a:p>
            <a:pPr lvl="0"/>
            <a:r>
              <a:rPr lang="en-US" noProof="0" dirty="0"/>
              <a:t>Text</a:t>
            </a:r>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15" name="Text Placeholder 3">
            <a:extLst>
              <a:ext uri="{FF2B5EF4-FFF2-40B4-BE49-F238E27FC236}">
                <a16:creationId xmlns:a16="http://schemas.microsoft.com/office/drawing/2014/main" id="{5094BE29-29F9-3C87-9562-1D209B038F0A}"/>
              </a:ext>
            </a:extLst>
          </p:cNvPr>
          <p:cNvSpPr>
            <a:spLocks noGrp="1"/>
          </p:cNvSpPr>
          <p:nvPr>
            <p:ph type="body" sz="quarter" idx="70" hasCustomPrompt="1"/>
          </p:nvPr>
        </p:nvSpPr>
        <p:spPr>
          <a:xfrm>
            <a:off x="2166807" y="4830127"/>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16" name="Text Placeholder 36">
            <a:extLst>
              <a:ext uri="{FF2B5EF4-FFF2-40B4-BE49-F238E27FC236}">
                <a16:creationId xmlns:a16="http://schemas.microsoft.com/office/drawing/2014/main" id="{F603DF30-A829-B14E-BB37-235311FBE93E}"/>
              </a:ext>
            </a:extLst>
          </p:cNvPr>
          <p:cNvSpPr>
            <a:spLocks noGrp="1"/>
          </p:cNvSpPr>
          <p:nvPr>
            <p:ph type="body" sz="quarter" idx="71" hasCustomPrompt="1"/>
          </p:nvPr>
        </p:nvSpPr>
        <p:spPr>
          <a:xfrm>
            <a:off x="2218536" y="5241188"/>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13" name="Text Placeholder 3">
            <a:extLst>
              <a:ext uri="{FF2B5EF4-FFF2-40B4-BE49-F238E27FC236}">
                <a16:creationId xmlns:a16="http://schemas.microsoft.com/office/drawing/2014/main" id="{65B61F78-0E58-94ED-E0E7-B8FCFD700D1D}"/>
              </a:ext>
            </a:extLst>
          </p:cNvPr>
          <p:cNvSpPr>
            <a:spLocks noGrp="1"/>
          </p:cNvSpPr>
          <p:nvPr>
            <p:ph type="body" sz="quarter" idx="68" hasCustomPrompt="1"/>
          </p:nvPr>
        </p:nvSpPr>
        <p:spPr>
          <a:xfrm>
            <a:off x="6129211" y="4827218"/>
            <a:ext cx="1793875" cy="696885"/>
          </a:xfrm>
          <a:solidFill>
            <a:schemeClr val="accent3"/>
          </a:solidFill>
          <a:ln w="22225">
            <a:solidFill>
              <a:schemeClr val="tx1"/>
            </a:solidFill>
          </a:ln>
        </p:spPr>
        <p:txBody>
          <a:bodyPr tIns="36000" anchor="t" anchorCtr="0">
            <a:normAutofit/>
          </a:bodyPr>
          <a:lstStyle>
            <a:lvl1pPr marL="0" indent="0" algn="ctr">
              <a:lnSpc>
                <a:spcPct val="200000"/>
              </a:lnSpc>
              <a:buNone/>
              <a:defRPr sz="1200" b="1">
                <a:solidFill>
                  <a:schemeClr val="tx1">
                    <a:lumMod val="75000"/>
                    <a:lumOff val="25000"/>
                  </a:schemeClr>
                </a:solidFill>
                <a:latin typeface="+mj-lt"/>
              </a:defRPr>
            </a:lvl1pPr>
          </a:lstStyle>
          <a:p>
            <a:pPr lvl="0"/>
            <a:r>
              <a:rPr lang="en-US" noProof="0" dirty="0"/>
              <a:t>Add Title</a:t>
            </a:r>
          </a:p>
        </p:txBody>
      </p:sp>
      <p:sp>
        <p:nvSpPr>
          <p:cNvPr id="14" name="Text Placeholder 36">
            <a:extLst>
              <a:ext uri="{FF2B5EF4-FFF2-40B4-BE49-F238E27FC236}">
                <a16:creationId xmlns:a16="http://schemas.microsoft.com/office/drawing/2014/main" id="{5B6F84EE-E23F-BCFF-F8A2-3513FD615643}"/>
              </a:ext>
            </a:extLst>
          </p:cNvPr>
          <p:cNvSpPr>
            <a:spLocks noGrp="1"/>
          </p:cNvSpPr>
          <p:nvPr>
            <p:ph type="body" sz="quarter" idx="69" hasCustomPrompt="1"/>
          </p:nvPr>
        </p:nvSpPr>
        <p:spPr>
          <a:xfrm>
            <a:off x="6180940" y="5238279"/>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11" name="Text Placeholder 3">
            <a:extLst>
              <a:ext uri="{FF2B5EF4-FFF2-40B4-BE49-F238E27FC236}">
                <a16:creationId xmlns:a16="http://schemas.microsoft.com/office/drawing/2014/main" id="{B4F5CD47-12A2-BFAB-F8DE-CA4905A7E61D}"/>
              </a:ext>
            </a:extLst>
          </p:cNvPr>
          <p:cNvSpPr>
            <a:spLocks noGrp="1"/>
          </p:cNvSpPr>
          <p:nvPr>
            <p:ph type="body" sz="quarter" idx="66" hasCustomPrompt="1"/>
          </p:nvPr>
        </p:nvSpPr>
        <p:spPr>
          <a:xfrm>
            <a:off x="9513110" y="481882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12" name="Text Placeholder 36">
            <a:extLst>
              <a:ext uri="{FF2B5EF4-FFF2-40B4-BE49-F238E27FC236}">
                <a16:creationId xmlns:a16="http://schemas.microsoft.com/office/drawing/2014/main" id="{926C5DF0-D496-DD93-D54C-ED696E3AE015}"/>
              </a:ext>
            </a:extLst>
          </p:cNvPr>
          <p:cNvSpPr>
            <a:spLocks noGrp="1"/>
          </p:cNvSpPr>
          <p:nvPr>
            <p:ph type="body" sz="quarter" idx="67" hasCustomPrompt="1"/>
          </p:nvPr>
        </p:nvSpPr>
        <p:spPr>
          <a:xfrm>
            <a:off x="9564839" y="5229881"/>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Tree>
    <p:extLst>
      <p:ext uri="{BB962C8B-B14F-4D97-AF65-F5344CB8AC3E}">
        <p14:creationId xmlns:p14="http://schemas.microsoft.com/office/powerpoint/2010/main" val="1260068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41350" y="63373"/>
            <a:ext cx="10909300" cy="1325563"/>
          </a:xfrm>
        </p:spPr>
        <p:txBody>
          <a:bodyPr/>
          <a:lstStyle>
            <a:lvl1pPr algn="l">
              <a:defRPr sz="3200" baseline="0"/>
            </a:lvl1pPr>
          </a:lstStyle>
          <a:p>
            <a:r>
              <a:rPr lang="en-US" dirty="0"/>
              <a:t>CLICK TO add TITLE</a:t>
            </a:r>
          </a:p>
        </p:txBody>
      </p:sp>
      <p:sp>
        <p:nvSpPr>
          <p:cNvPr id="3" name="Rectangle 9">
            <a:extLst>
              <a:ext uri="{FF2B5EF4-FFF2-40B4-BE49-F238E27FC236}">
                <a16:creationId xmlns:a16="http://schemas.microsoft.com/office/drawing/2014/main" id="{53E651DB-268C-47F2-B510-168B1A59A1BE}"/>
              </a:ext>
              <a:ext uri="{C183D7F6-B498-43B3-948B-1728B52AA6E4}">
                <adec:decorative xmlns:adec="http://schemas.microsoft.com/office/drawing/2017/decorative" val="1"/>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F489CCB-A463-039C-0E3F-DF8E49FCF0D1}"/>
              </a:ext>
            </a:extLst>
          </p:cNvPr>
          <p:cNvSpPr>
            <a:spLocks noGrp="1"/>
          </p:cNvSpPr>
          <p:nvPr>
            <p:ph sz="quarter" idx="10" hasCustomPrompt="1"/>
          </p:nvPr>
        </p:nvSpPr>
        <p:spPr>
          <a:xfrm>
            <a:off x="641350" y="2281238"/>
            <a:ext cx="10909300" cy="3327400"/>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0629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59157"/>
            <a:ext cx="10515600" cy="1286564"/>
          </a:xfrm>
        </p:spPr>
        <p:txBody>
          <a:bodyPr anchor="b" anchorCtr="0"/>
          <a:lstStyle>
            <a:lvl1pPr>
              <a:defRPr sz="3200"/>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623527"/>
            <a:ext cx="10515600" cy="4553436"/>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4587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am 4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8200" y="16258"/>
            <a:ext cx="10515600" cy="1325563"/>
          </a:xfrm>
        </p:spPr>
        <p:txBody>
          <a:bodyPr/>
          <a:lstStyle>
            <a:lvl1pPr>
              <a:defRPr sz="3200"/>
            </a:lvl1pPr>
          </a:lstStyle>
          <a:p>
            <a:r>
              <a:rPr lang="en-US" dirty="0"/>
              <a:t>Click to add title</a:t>
            </a:r>
          </a:p>
        </p:txBody>
      </p:sp>
      <p:sp>
        <p:nvSpPr>
          <p:cNvPr id="6" name="Rectangle 5">
            <a:extLst>
              <a:ext uri="{FF2B5EF4-FFF2-40B4-BE49-F238E27FC236}">
                <a16:creationId xmlns:a16="http://schemas.microsoft.com/office/drawing/2014/main" id="{9C771235-79C8-415F-B624-D5501F4F42E2}"/>
              </a:ext>
              <a:ext uri="{C183D7F6-B498-43B3-948B-1728B52AA6E4}">
                <adec:decorative xmlns:adec="http://schemas.microsoft.com/office/drawing/2017/decorative" val="1"/>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hasCustomPrompt="1"/>
          </p:nvPr>
        </p:nvSpPr>
        <p:spPr>
          <a:xfrm>
            <a:off x="1078992" y="2432304"/>
            <a:ext cx="1828800" cy="1682496"/>
          </a:xfrm>
          <a:solidFill>
            <a:schemeClr val="accent6"/>
          </a:solidFill>
        </p:spPr>
        <p:txBody>
          <a:bodyPr tIns="182880">
            <a:normAutofit/>
          </a:bodyPr>
          <a:lstStyle>
            <a:lvl1pPr marL="0" indent="0" algn="ctr">
              <a:buNone/>
              <a:defRPr sz="1400"/>
            </a:lvl1pPr>
          </a:lstStyle>
          <a:p>
            <a:r>
              <a:rPr lang="en-US" dirty="0"/>
              <a:t>Click to add picture</a:t>
            </a:r>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813853"/>
            <a:ext cx="2103120" cy="1014372"/>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2" name="Rectangle 11">
            <a:extLst>
              <a:ext uri="{FF2B5EF4-FFF2-40B4-BE49-F238E27FC236}">
                <a16:creationId xmlns:a16="http://schemas.microsoft.com/office/drawing/2014/main" id="{1160F5FB-7416-40BC-A46A-21C838A50239}"/>
              </a:ext>
              <a:ext uri="{C183D7F6-B498-43B3-948B-1728B52AA6E4}">
                <adec:decorative xmlns:adec="http://schemas.microsoft.com/office/drawing/2017/decorative" val="1"/>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hasCustomPrompt="1"/>
          </p:nvPr>
        </p:nvSpPr>
        <p:spPr>
          <a:xfrm>
            <a:off x="3827150" y="2432304"/>
            <a:ext cx="1828800" cy="1682496"/>
          </a:xfrm>
          <a:solidFill>
            <a:schemeClr val="accent6"/>
          </a:solidFill>
        </p:spPr>
        <p:txBody>
          <a:bodyPr tIns="182880">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816125"/>
            <a:ext cx="2103120" cy="1014372"/>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6" name="Rectangle 15">
            <a:extLst>
              <a:ext uri="{FF2B5EF4-FFF2-40B4-BE49-F238E27FC236}">
                <a16:creationId xmlns:a16="http://schemas.microsoft.com/office/drawing/2014/main" id="{115CD85B-85C1-4045-A81C-8A1CE2CC3776}"/>
              </a:ext>
              <a:ext uri="{C183D7F6-B498-43B3-948B-1728B52AA6E4}">
                <adec:decorative xmlns:adec="http://schemas.microsoft.com/office/drawing/2017/decorative" val="1"/>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hasCustomPrompt="1"/>
          </p:nvPr>
        </p:nvSpPr>
        <p:spPr>
          <a:xfrm>
            <a:off x="6578864" y="2432304"/>
            <a:ext cx="1828800" cy="1682496"/>
          </a:xfrm>
          <a:solidFill>
            <a:schemeClr val="accent6"/>
          </a:solidFill>
        </p:spPr>
        <p:txBody>
          <a:bodyPr tIns="182880">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811573"/>
            <a:ext cx="2103120" cy="1014372"/>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20" name="Rectangle 19">
            <a:extLst>
              <a:ext uri="{FF2B5EF4-FFF2-40B4-BE49-F238E27FC236}">
                <a16:creationId xmlns:a16="http://schemas.microsoft.com/office/drawing/2014/main" id="{F228058F-D5C5-43E9-B57A-E0376D24186D}"/>
              </a:ext>
              <a:ext uri="{C183D7F6-B498-43B3-948B-1728B52AA6E4}">
                <adec:decorative xmlns:adec="http://schemas.microsoft.com/office/drawing/2017/decorative" val="1"/>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hasCustomPrompt="1"/>
          </p:nvPr>
        </p:nvSpPr>
        <p:spPr>
          <a:xfrm>
            <a:off x="9302512" y="2432304"/>
            <a:ext cx="1828800" cy="1682496"/>
          </a:xfrm>
          <a:solidFill>
            <a:schemeClr val="accent6"/>
          </a:solidFill>
        </p:spPr>
        <p:txBody>
          <a:bodyPr tIns="182880">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813845"/>
            <a:ext cx="2103120" cy="1014372"/>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Tree>
    <p:extLst>
      <p:ext uri="{BB962C8B-B14F-4D97-AF65-F5344CB8AC3E}">
        <p14:creationId xmlns:p14="http://schemas.microsoft.com/office/powerpoint/2010/main" val="33425224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8 Member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8200" y="33510"/>
            <a:ext cx="10515600" cy="1269079"/>
          </a:xfrm>
        </p:spPr>
        <p:txBody>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F97DD41E-F720-1431-DD8C-A9B2E8561F12}"/>
              </a:ext>
            </a:extLst>
          </p:cNvPr>
          <p:cNvSpPr>
            <a:spLocks noGrp="1"/>
          </p:cNvSpPr>
          <p:nvPr>
            <p:ph sz="quarter" idx="10"/>
          </p:nvPr>
        </p:nvSpPr>
        <p:spPr>
          <a:xfrm>
            <a:off x="915988" y="1743329"/>
            <a:ext cx="10391775" cy="2175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4">
            <a:extLst>
              <a:ext uri="{FF2B5EF4-FFF2-40B4-BE49-F238E27FC236}">
                <a16:creationId xmlns:a16="http://schemas.microsoft.com/office/drawing/2014/main" id="{863990EB-E86D-13E7-E1FC-2EF2E19F279A}"/>
              </a:ext>
            </a:extLst>
          </p:cNvPr>
          <p:cNvSpPr>
            <a:spLocks noGrp="1"/>
          </p:cNvSpPr>
          <p:nvPr>
            <p:ph sz="quarter" idx="11"/>
          </p:nvPr>
        </p:nvSpPr>
        <p:spPr>
          <a:xfrm>
            <a:off x="915843" y="4043247"/>
            <a:ext cx="10391775" cy="21756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1702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8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8200" y="17337"/>
            <a:ext cx="10515600" cy="1286826"/>
          </a:xfrm>
        </p:spPr>
        <p:txBody>
          <a:bodyPr anchor="b" anchorCtr="0"/>
          <a:lstStyle>
            <a:lvl1pPr>
              <a:defRPr sz="3200"/>
            </a:lvl1pPr>
          </a:lstStyle>
          <a:p>
            <a:r>
              <a:rPr lang="en-US" dirty="0"/>
              <a:t>Click to add title</a:t>
            </a:r>
          </a:p>
        </p:txBody>
      </p:sp>
      <p:sp>
        <p:nvSpPr>
          <p:cNvPr id="40" name="Rectangle 39">
            <a:extLst>
              <a:ext uri="{FF2B5EF4-FFF2-40B4-BE49-F238E27FC236}">
                <a16:creationId xmlns:a16="http://schemas.microsoft.com/office/drawing/2014/main" id="{25E70D0E-EDAA-4490-8D97-5F245A32A2E6}"/>
              </a:ext>
              <a:ext uri="{C183D7F6-B498-43B3-948B-1728B52AA6E4}">
                <adec:decorative xmlns:adec="http://schemas.microsoft.com/office/drawing/2017/decorative" val="1"/>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hasCustomPrompt="1"/>
          </p:nvPr>
        </p:nvSpPr>
        <p:spPr>
          <a:xfrm>
            <a:off x="1056132" y="1913382"/>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82000"/>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42" name="Rectangle 41">
            <a:extLst>
              <a:ext uri="{FF2B5EF4-FFF2-40B4-BE49-F238E27FC236}">
                <a16:creationId xmlns:a16="http://schemas.microsoft.com/office/drawing/2014/main" id="{99D6C849-74CD-4E83-8CC4-99167CFD5052}"/>
              </a:ext>
              <a:ext uri="{C183D7F6-B498-43B3-948B-1728B52AA6E4}">
                <adec:decorative xmlns:adec="http://schemas.microsoft.com/office/drawing/2017/decorative" val="1"/>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hasCustomPrompt="1"/>
          </p:nvPr>
        </p:nvSpPr>
        <p:spPr>
          <a:xfrm>
            <a:off x="3854455" y="1913382"/>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86038"/>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44" name="Rectangle 43">
            <a:extLst>
              <a:ext uri="{FF2B5EF4-FFF2-40B4-BE49-F238E27FC236}">
                <a16:creationId xmlns:a16="http://schemas.microsoft.com/office/drawing/2014/main" id="{4FD21C66-AAE4-4F7A-836C-5ABFDB3E2C40}"/>
              </a:ext>
              <a:ext uri="{C183D7F6-B498-43B3-948B-1728B52AA6E4}">
                <adec:decorative xmlns:adec="http://schemas.microsoft.com/office/drawing/2017/decorative" val="1"/>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hasCustomPrompt="1"/>
          </p:nvPr>
        </p:nvSpPr>
        <p:spPr>
          <a:xfrm>
            <a:off x="6652778" y="1913382"/>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86038"/>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46" name="Rectangle 45">
            <a:extLst>
              <a:ext uri="{FF2B5EF4-FFF2-40B4-BE49-F238E27FC236}">
                <a16:creationId xmlns:a16="http://schemas.microsoft.com/office/drawing/2014/main" id="{68F25CD1-436E-47AA-8A14-C090BF4316B6}"/>
              </a:ext>
              <a:ext uri="{C183D7F6-B498-43B3-948B-1728B52AA6E4}">
                <adec:decorative xmlns:adec="http://schemas.microsoft.com/office/drawing/2017/decorative" val="1"/>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hasCustomPrompt="1"/>
          </p:nvPr>
        </p:nvSpPr>
        <p:spPr>
          <a:xfrm>
            <a:off x="9451102" y="1913382"/>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86038"/>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54" name="Rectangle 53">
            <a:extLst>
              <a:ext uri="{FF2B5EF4-FFF2-40B4-BE49-F238E27FC236}">
                <a16:creationId xmlns:a16="http://schemas.microsoft.com/office/drawing/2014/main" id="{1BFAF5AF-131D-45FE-9220-15852C520008}"/>
              </a:ext>
              <a:ext uri="{C183D7F6-B498-43B3-948B-1728B52AA6E4}">
                <adec:decorative xmlns:adec="http://schemas.microsoft.com/office/drawing/2017/decorative" val="1"/>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hasCustomPrompt="1"/>
          </p:nvPr>
        </p:nvSpPr>
        <p:spPr>
          <a:xfrm>
            <a:off x="1056132" y="4227957"/>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78012"/>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56" name="Rectangle 55">
            <a:extLst>
              <a:ext uri="{FF2B5EF4-FFF2-40B4-BE49-F238E27FC236}">
                <a16:creationId xmlns:a16="http://schemas.microsoft.com/office/drawing/2014/main" id="{6E1E5DFE-ABE4-4574-8214-460F40787767}"/>
              </a:ext>
              <a:ext uri="{C183D7F6-B498-43B3-948B-1728B52AA6E4}">
                <adec:decorative xmlns:adec="http://schemas.microsoft.com/office/drawing/2017/decorative" val="1"/>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hasCustomPrompt="1"/>
          </p:nvPr>
        </p:nvSpPr>
        <p:spPr>
          <a:xfrm>
            <a:off x="3854196" y="4227957"/>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79989"/>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58" name="Rectangle 57">
            <a:extLst>
              <a:ext uri="{FF2B5EF4-FFF2-40B4-BE49-F238E27FC236}">
                <a16:creationId xmlns:a16="http://schemas.microsoft.com/office/drawing/2014/main" id="{99BFB914-76F2-40AA-B7E6-F06BCEBF6C79}"/>
              </a:ext>
              <a:ext uri="{C183D7F6-B498-43B3-948B-1728B52AA6E4}">
                <adec:decorative xmlns:adec="http://schemas.microsoft.com/office/drawing/2017/decorative" val="1"/>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hasCustomPrompt="1"/>
          </p:nvPr>
        </p:nvSpPr>
        <p:spPr>
          <a:xfrm>
            <a:off x="6652260" y="4227957"/>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79989"/>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60" name="Rectangle 59">
            <a:extLst>
              <a:ext uri="{FF2B5EF4-FFF2-40B4-BE49-F238E27FC236}">
                <a16:creationId xmlns:a16="http://schemas.microsoft.com/office/drawing/2014/main" id="{7FA2C836-B950-48A3-94B2-47E0E9F4D843}"/>
              </a:ext>
              <a:ext uri="{C183D7F6-B498-43B3-948B-1728B52AA6E4}">
                <adec:decorative xmlns:adec="http://schemas.microsoft.com/office/drawing/2017/decorative" val="1"/>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hasCustomPrompt="1"/>
          </p:nvPr>
        </p:nvSpPr>
        <p:spPr>
          <a:xfrm>
            <a:off x="9450324" y="4227957"/>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79989"/>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Tree>
    <p:extLst>
      <p:ext uri="{BB962C8B-B14F-4D97-AF65-F5344CB8AC3E}">
        <p14:creationId xmlns:p14="http://schemas.microsoft.com/office/powerpoint/2010/main" val="1831409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BDB841-0C59-E647-32CD-05B58D7913FD}"/>
              </a:ext>
            </a:extLst>
          </p:cNvPr>
          <p:cNvSpPr>
            <a:spLocks noGrp="1"/>
          </p:cNvSpPr>
          <p:nvPr>
            <p:ph type="title" hasCustomPrompt="1"/>
          </p:nvPr>
        </p:nvSpPr>
        <p:spPr>
          <a:xfrm>
            <a:off x="838199" y="0"/>
            <a:ext cx="5219231" cy="1782196"/>
          </a:xfrm>
        </p:spPr>
        <p:txBody>
          <a:bodyPr/>
          <a:lstStyle>
            <a:lvl1pPr>
              <a:defRPr sz="3200" baseline="0"/>
            </a:lvl1pPr>
          </a:lstStyle>
          <a:p>
            <a:r>
              <a:rPr lang="en-US" dirty="0"/>
              <a:t>CLICK TO add TITLE</a:t>
            </a:r>
          </a:p>
        </p:txBody>
      </p:sp>
      <p:sp>
        <p:nvSpPr>
          <p:cNvPr id="7" name="Text Placeholder 7">
            <a:extLst>
              <a:ext uri="{FF2B5EF4-FFF2-40B4-BE49-F238E27FC236}">
                <a16:creationId xmlns:a16="http://schemas.microsoft.com/office/drawing/2014/main" id="{43BCB702-835A-35CF-DCFA-C55FD2DA73AA}"/>
              </a:ext>
            </a:extLst>
          </p:cNvPr>
          <p:cNvSpPr>
            <a:spLocks noGrp="1"/>
          </p:cNvSpPr>
          <p:nvPr>
            <p:ph type="body" sz="quarter" idx="13" hasCustomPrompt="1"/>
          </p:nvPr>
        </p:nvSpPr>
        <p:spPr>
          <a:xfrm>
            <a:off x="838200" y="2724539"/>
            <a:ext cx="5227208" cy="2871589"/>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flipH="1">
            <a:off x="6753384"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8965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A0FC8B-88E1-B5A8-0766-E5A1E97B2399}"/>
              </a:ext>
              <a:ext uri="{C183D7F6-B498-43B3-948B-1728B52AA6E4}">
                <adec:decorative xmlns:adec="http://schemas.microsoft.com/office/drawing/2017/decorative" val="1"/>
              </a:ext>
            </a:extLst>
          </p:cNvPr>
          <p:cNvSpPr/>
          <p:nvPr userDrawn="1"/>
        </p:nvSpPr>
        <p:spPr>
          <a:xfrm>
            <a:off x="2969623" y="1429977"/>
            <a:ext cx="8650603" cy="4187052"/>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7" name="Title 1">
            <a:extLst>
              <a:ext uri="{FF2B5EF4-FFF2-40B4-BE49-F238E27FC236}">
                <a16:creationId xmlns:a16="http://schemas.microsoft.com/office/drawing/2014/main" id="{B836E2EE-37F8-6AB6-586A-F79F7E3771B5}"/>
              </a:ext>
            </a:extLst>
          </p:cNvPr>
          <p:cNvSpPr>
            <a:spLocks noGrp="1"/>
          </p:cNvSpPr>
          <p:nvPr>
            <p:ph type="ctrTitle" hasCustomPrompt="1"/>
          </p:nvPr>
        </p:nvSpPr>
        <p:spPr>
          <a:xfrm>
            <a:off x="5952165" y="1591056"/>
            <a:ext cx="5682033" cy="1231642"/>
          </a:xfrm>
        </p:spPr>
        <p:txBody>
          <a:bodyPr anchor="b">
            <a:noAutofit/>
          </a:bodyPr>
          <a:lstStyle>
            <a:lvl1pPr algn="l">
              <a:defRPr sz="3200" b="1" baseline="0"/>
            </a:lvl1pPr>
          </a:lstStyle>
          <a:p>
            <a:r>
              <a:rPr lang="en-US" dirty="0"/>
              <a:t>CLICK TO add TITLE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5950490" y="3191256"/>
            <a:ext cx="5669736"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add text</a:t>
            </a:r>
          </a:p>
        </p:txBody>
      </p:sp>
      <p:pic>
        <p:nvPicPr>
          <p:cNvPr id="575" name="Picture 574" descr="A colorful cityscape with black background&#10;&#10;Description automatically generated">
            <a:extLst>
              <a:ext uri="{FF2B5EF4-FFF2-40B4-BE49-F238E27FC236}">
                <a16:creationId xmlns:a16="http://schemas.microsoft.com/office/drawing/2014/main" id="{CD7500D4-321C-D498-B77D-B3330FB168A9}"/>
              </a:ext>
            </a:extLst>
          </p:cNvPr>
          <p:cNvPicPr>
            <a:picLocks noChangeAspect="1"/>
          </p:cNvPicPr>
          <p:nvPr userDrawn="1"/>
        </p:nvPicPr>
        <p:blipFill rotWithShape="1">
          <a:blip r:embed="rId2"/>
          <a:srcRect l="17961"/>
          <a:stretch/>
        </p:blipFill>
        <p:spPr>
          <a:xfrm>
            <a:off x="0" y="167525"/>
            <a:ext cx="7988595" cy="6690475"/>
          </a:xfrm>
          <a:prstGeom prst="rect">
            <a:avLst/>
          </a:prstGeom>
        </p:spPr>
      </p:pic>
    </p:spTree>
    <p:extLst>
      <p:ext uri="{BB962C8B-B14F-4D97-AF65-F5344CB8AC3E}">
        <p14:creationId xmlns:p14="http://schemas.microsoft.com/office/powerpoint/2010/main" val="856973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031965" y="329744"/>
            <a:ext cx="4337649" cy="1628456"/>
          </a:xfrm>
        </p:spPr>
        <p:txBody>
          <a:bodyPr/>
          <a:lstStyle>
            <a:lvl1pPr algn="r">
              <a:defRPr sz="32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7031965" y="2776297"/>
            <a:ext cx="4337649" cy="2871589"/>
          </a:xfrm>
        </p:spPr>
        <p:txBody>
          <a:bodyPr>
            <a:normAutofit/>
          </a:bodyPr>
          <a:lstStyle>
            <a:lvl1pPr marL="0" indent="0" algn="r">
              <a:lnSpc>
                <a:spcPts val="2400"/>
              </a:lnSpc>
              <a:buNone/>
              <a:defRPr sz="1400"/>
            </a:lvl1pPr>
            <a:lvl2pPr marL="457200" indent="0" algn="r">
              <a:lnSpc>
                <a:spcPts val="2400"/>
              </a:lnSpc>
              <a:buNone/>
              <a:defRPr sz="1400"/>
            </a:lvl2pPr>
            <a:lvl3pPr marL="914400" indent="0" algn="r">
              <a:lnSpc>
                <a:spcPts val="2400"/>
              </a:lnSpc>
              <a:buNone/>
              <a:defRPr sz="1400"/>
            </a:lvl3pPr>
            <a:lvl4pPr marL="1371600" indent="0" algn="r">
              <a:lnSpc>
                <a:spcPts val="2400"/>
              </a:lnSpc>
              <a:buNone/>
              <a:defRPr sz="1400"/>
            </a:lvl4pPr>
            <a:lvl5pPr marL="1828800" indent="0" algn="r">
              <a:lnSpc>
                <a:spcPts val="2400"/>
              </a:lnSpc>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Picture Placeholder 986" descr="abstract colorful illustration of buildings">
            <a:extLst>
              <a:ext uri="{FF2B5EF4-FFF2-40B4-BE49-F238E27FC236}">
                <a16:creationId xmlns:a16="http://schemas.microsoft.com/office/drawing/2014/main" id="{534F003F-DC3E-BDCE-0D5A-EAF1EF0EE179}"/>
              </a:ext>
            </a:extLst>
          </p:cNvPr>
          <p:cNvGrpSpPr/>
          <p:nvPr userDrawn="1"/>
        </p:nvGrpSpPr>
        <p:grpSpPr>
          <a:xfrm flipH="1">
            <a:off x="0" y="1172816"/>
            <a:ext cx="6009863" cy="5700699"/>
            <a:chOff x="5441509" y="457478"/>
            <a:chExt cx="6763997" cy="6416038"/>
          </a:xfrm>
        </p:grpSpPr>
        <p:sp>
          <p:nvSpPr>
            <p:cNvPr id="6" name="Freeform: Shape 971">
              <a:extLst>
                <a:ext uri="{FF2B5EF4-FFF2-40B4-BE49-F238E27FC236}">
                  <a16:creationId xmlns:a16="http://schemas.microsoft.com/office/drawing/2014/main" id="{63F7952D-82BE-D000-28FD-EE0DCEED0907}"/>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7" name="Freeform: Shape 972">
              <a:extLst>
                <a:ext uri="{FF2B5EF4-FFF2-40B4-BE49-F238E27FC236}">
                  <a16:creationId xmlns:a16="http://schemas.microsoft.com/office/drawing/2014/main" id="{2232A903-3B31-3127-7380-E8EEF5D6606C}"/>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 name="Freeform: Shape 973">
              <a:extLst>
                <a:ext uri="{FF2B5EF4-FFF2-40B4-BE49-F238E27FC236}">
                  <a16:creationId xmlns:a16="http://schemas.microsoft.com/office/drawing/2014/main" id="{CB78D278-6B6E-A1CD-E610-8DDC0DF684A6}"/>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10" name="Freeform: Shape 974">
              <a:extLst>
                <a:ext uri="{FF2B5EF4-FFF2-40B4-BE49-F238E27FC236}">
                  <a16:creationId xmlns:a16="http://schemas.microsoft.com/office/drawing/2014/main" id="{82116BAA-2377-8B68-AA38-CBC8EF13B119}"/>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 name="Freeform: Shape 975">
              <a:extLst>
                <a:ext uri="{FF2B5EF4-FFF2-40B4-BE49-F238E27FC236}">
                  <a16:creationId xmlns:a16="http://schemas.microsoft.com/office/drawing/2014/main" id="{357C360A-F2B0-8A3F-8998-B971B33073D8}"/>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12" name="Freeform: Shape 976">
              <a:extLst>
                <a:ext uri="{FF2B5EF4-FFF2-40B4-BE49-F238E27FC236}">
                  <a16:creationId xmlns:a16="http://schemas.microsoft.com/office/drawing/2014/main" id="{1D53BE97-77BB-D28B-6EC3-243E76B300FD}"/>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13" name="Freeform: Shape 977">
              <a:extLst>
                <a:ext uri="{FF2B5EF4-FFF2-40B4-BE49-F238E27FC236}">
                  <a16:creationId xmlns:a16="http://schemas.microsoft.com/office/drawing/2014/main" id="{1B7B0579-B821-B569-5959-AE40EA3B4DEB}"/>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14" name="Freeform: Shape 978">
              <a:extLst>
                <a:ext uri="{FF2B5EF4-FFF2-40B4-BE49-F238E27FC236}">
                  <a16:creationId xmlns:a16="http://schemas.microsoft.com/office/drawing/2014/main" id="{6EEF4FB1-276A-9320-69DE-28243BF9A925}"/>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5" name="Freeform: Shape 979">
              <a:extLst>
                <a:ext uri="{FF2B5EF4-FFF2-40B4-BE49-F238E27FC236}">
                  <a16:creationId xmlns:a16="http://schemas.microsoft.com/office/drawing/2014/main" id="{84D65465-2ED0-BB67-BD46-56DF5F7C649F}"/>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6" name="Freeform: Shape 980">
              <a:extLst>
                <a:ext uri="{FF2B5EF4-FFF2-40B4-BE49-F238E27FC236}">
                  <a16:creationId xmlns:a16="http://schemas.microsoft.com/office/drawing/2014/main" id="{C6CDB675-DC7F-D22E-3A7E-8863A3DE1A76}"/>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17" name="Freeform: Shape 981">
              <a:extLst>
                <a:ext uri="{FF2B5EF4-FFF2-40B4-BE49-F238E27FC236}">
                  <a16:creationId xmlns:a16="http://schemas.microsoft.com/office/drawing/2014/main" id="{5A81D722-5E8A-11D7-FC3A-2727FF02D0EF}"/>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18" name="Freeform: Shape 982">
              <a:extLst>
                <a:ext uri="{FF2B5EF4-FFF2-40B4-BE49-F238E27FC236}">
                  <a16:creationId xmlns:a16="http://schemas.microsoft.com/office/drawing/2014/main" id="{F1B50614-9A4D-AA94-93BD-A39E547B3F89}"/>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19" name="Freeform: Shape 983">
              <a:extLst>
                <a:ext uri="{FF2B5EF4-FFF2-40B4-BE49-F238E27FC236}">
                  <a16:creationId xmlns:a16="http://schemas.microsoft.com/office/drawing/2014/main" id="{86DB4A5E-A528-24C7-54ED-ECDC8A9DABFF}"/>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20" name="Freeform: Shape 984">
              <a:extLst>
                <a:ext uri="{FF2B5EF4-FFF2-40B4-BE49-F238E27FC236}">
                  <a16:creationId xmlns:a16="http://schemas.microsoft.com/office/drawing/2014/main" id="{9D43C67A-822C-809A-9BE9-39D7E464E0D4}"/>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21" name="Freeform: Shape 985">
              <a:extLst>
                <a:ext uri="{FF2B5EF4-FFF2-40B4-BE49-F238E27FC236}">
                  <a16:creationId xmlns:a16="http://schemas.microsoft.com/office/drawing/2014/main" id="{F90FA3A6-85A4-B1B8-DC6D-5A97CB3BA618}"/>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22" name="Freeform: Shape 986">
              <a:extLst>
                <a:ext uri="{FF2B5EF4-FFF2-40B4-BE49-F238E27FC236}">
                  <a16:creationId xmlns:a16="http://schemas.microsoft.com/office/drawing/2014/main" id="{3125F3CE-2A52-F235-4CC4-24D53FBBB4B5}"/>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23" name="Freeform: Shape 987">
              <a:extLst>
                <a:ext uri="{FF2B5EF4-FFF2-40B4-BE49-F238E27FC236}">
                  <a16:creationId xmlns:a16="http://schemas.microsoft.com/office/drawing/2014/main" id="{3B028B67-1862-32C7-92CB-F9D45B74FB17}"/>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24" name="Freeform: Shape 988">
              <a:extLst>
                <a:ext uri="{FF2B5EF4-FFF2-40B4-BE49-F238E27FC236}">
                  <a16:creationId xmlns:a16="http://schemas.microsoft.com/office/drawing/2014/main" id="{ADA5F931-39E3-0071-1D00-F698B0F00AEF}"/>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25" name="Freeform: Shape 989">
              <a:extLst>
                <a:ext uri="{FF2B5EF4-FFF2-40B4-BE49-F238E27FC236}">
                  <a16:creationId xmlns:a16="http://schemas.microsoft.com/office/drawing/2014/main" id="{B566062C-4B9E-C745-ED1A-38A9D18B6E69}"/>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26" name="Freeform: Shape 990">
              <a:extLst>
                <a:ext uri="{FF2B5EF4-FFF2-40B4-BE49-F238E27FC236}">
                  <a16:creationId xmlns:a16="http://schemas.microsoft.com/office/drawing/2014/main" id="{668348D9-8421-E16E-76B6-D9A9CAD91F2D}"/>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27" name="Freeform: Shape 991">
              <a:extLst>
                <a:ext uri="{FF2B5EF4-FFF2-40B4-BE49-F238E27FC236}">
                  <a16:creationId xmlns:a16="http://schemas.microsoft.com/office/drawing/2014/main" id="{EE0BB124-E195-280B-E1D5-C2C4D4589C6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28" name="Freeform: Shape 992">
              <a:extLst>
                <a:ext uri="{FF2B5EF4-FFF2-40B4-BE49-F238E27FC236}">
                  <a16:creationId xmlns:a16="http://schemas.microsoft.com/office/drawing/2014/main" id="{106D1DF0-0F76-9A77-C86B-E15593C732C9}"/>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29" name="Freeform: Shape 993">
              <a:extLst>
                <a:ext uri="{FF2B5EF4-FFF2-40B4-BE49-F238E27FC236}">
                  <a16:creationId xmlns:a16="http://schemas.microsoft.com/office/drawing/2014/main" id="{BE11458C-CC82-ED9C-D0C0-6198678A4A8E}"/>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30" name="Freeform: Shape 994">
              <a:extLst>
                <a:ext uri="{FF2B5EF4-FFF2-40B4-BE49-F238E27FC236}">
                  <a16:creationId xmlns:a16="http://schemas.microsoft.com/office/drawing/2014/main" id="{7928DB0B-E5E1-6E8A-615A-B4BE6BD3A3C1}"/>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31" name="Freeform: Shape 995">
              <a:extLst>
                <a:ext uri="{FF2B5EF4-FFF2-40B4-BE49-F238E27FC236}">
                  <a16:creationId xmlns:a16="http://schemas.microsoft.com/office/drawing/2014/main" id="{3F2C6C56-4CE6-9772-FDB6-B9DE3F785B20}"/>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32" name="Freeform: Shape 996">
              <a:extLst>
                <a:ext uri="{FF2B5EF4-FFF2-40B4-BE49-F238E27FC236}">
                  <a16:creationId xmlns:a16="http://schemas.microsoft.com/office/drawing/2014/main" id="{F87D3971-E6AD-7BDD-395B-27DE9EBA196C}"/>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33" name="Freeform: Shape 997">
              <a:extLst>
                <a:ext uri="{FF2B5EF4-FFF2-40B4-BE49-F238E27FC236}">
                  <a16:creationId xmlns:a16="http://schemas.microsoft.com/office/drawing/2014/main" id="{3B2AFD79-7C92-7534-D0B1-1D19EA8D296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34" name="Freeform: Shape 998">
              <a:extLst>
                <a:ext uri="{FF2B5EF4-FFF2-40B4-BE49-F238E27FC236}">
                  <a16:creationId xmlns:a16="http://schemas.microsoft.com/office/drawing/2014/main" id="{2D7FC155-FDBD-6573-ECEC-26925327D831}"/>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35" name="Freeform: Shape 999">
              <a:extLst>
                <a:ext uri="{FF2B5EF4-FFF2-40B4-BE49-F238E27FC236}">
                  <a16:creationId xmlns:a16="http://schemas.microsoft.com/office/drawing/2014/main" id="{5C2A1213-AADD-EA3C-048F-DE90CA031058}"/>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36" name="Freeform: Shape 1000">
              <a:extLst>
                <a:ext uri="{FF2B5EF4-FFF2-40B4-BE49-F238E27FC236}">
                  <a16:creationId xmlns:a16="http://schemas.microsoft.com/office/drawing/2014/main" id="{9F8853F0-1396-AACB-337B-4F4731D18E5F}"/>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37" name="Freeform: Shape 1001">
              <a:extLst>
                <a:ext uri="{FF2B5EF4-FFF2-40B4-BE49-F238E27FC236}">
                  <a16:creationId xmlns:a16="http://schemas.microsoft.com/office/drawing/2014/main" id="{5F405608-9F18-A5F3-08D0-5C1D7A18435E}"/>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38" name="Freeform: Shape 1002">
              <a:extLst>
                <a:ext uri="{FF2B5EF4-FFF2-40B4-BE49-F238E27FC236}">
                  <a16:creationId xmlns:a16="http://schemas.microsoft.com/office/drawing/2014/main" id="{1677C222-B6EF-F1C4-E18A-F15124FF5105}"/>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39" name="Freeform: Shape 1003">
              <a:extLst>
                <a:ext uri="{FF2B5EF4-FFF2-40B4-BE49-F238E27FC236}">
                  <a16:creationId xmlns:a16="http://schemas.microsoft.com/office/drawing/2014/main" id="{1073DC45-C843-170F-4CC8-E40FADAFBB7B}"/>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40" name="Freeform: Shape 1004">
              <a:extLst>
                <a:ext uri="{FF2B5EF4-FFF2-40B4-BE49-F238E27FC236}">
                  <a16:creationId xmlns:a16="http://schemas.microsoft.com/office/drawing/2014/main" id="{BE17FCBF-90B6-1834-77CA-12B4AFABF40C}"/>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41" name="Freeform: Shape 1005">
              <a:extLst>
                <a:ext uri="{FF2B5EF4-FFF2-40B4-BE49-F238E27FC236}">
                  <a16:creationId xmlns:a16="http://schemas.microsoft.com/office/drawing/2014/main" id="{EC9BD84E-EE9E-81D6-4E15-199E5C22CE94}"/>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42" name="Freeform: Shape 1006">
              <a:extLst>
                <a:ext uri="{FF2B5EF4-FFF2-40B4-BE49-F238E27FC236}">
                  <a16:creationId xmlns:a16="http://schemas.microsoft.com/office/drawing/2014/main" id="{5E76EB72-8DCE-ADEA-2A3C-A6CEE6A4512C}"/>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43" name="Freeform: Shape 1007">
              <a:extLst>
                <a:ext uri="{FF2B5EF4-FFF2-40B4-BE49-F238E27FC236}">
                  <a16:creationId xmlns:a16="http://schemas.microsoft.com/office/drawing/2014/main" id="{807D368F-D3D6-0BF4-3664-0EF26DBCFE3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44" name="Freeform: Shape 1008">
              <a:extLst>
                <a:ext uri="{FF2B5EF4-FFF2-40B4-BE49-F238E27FC236}">
                  <a16:creationId xmlns:a16="http://schemas.microsoft.com/office/drawing/2014/main" id="{454DDCD7-885E-8A8E-8086-10C618358DE7}"/>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45" name="Freeform: Shape 1009">
              <a:extLst>
                <a:ext uri="{FF2B5EF4-FFF2-40B4-BE49-F238E27FC236}">
                  <a16:creationId xmlns:a16="http://schemas.microsoft.com/office/drawing/2014/main" id="{926C36C8-FB20-DC41-AB13-259778CA26F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46" name="Freeform: Shape 1010">
              <a:extLst>
                <a:ext uri="{FF2B5EF4-FFF2-40B4-BE49-F238E27FC236}">
                  <a16:creationId xmlns:a16="http://schemas.microsoft.com/office/drawing/2014/main" id="{85D3A34E-2F43-367C-3F59-60399DD0CC07}"/>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47" name="Freeform: Shape 1011">
              <a:extLst>
                <a:ext uri="{FF2B5EF4-FFF2-40B4-BE49-F238E27FC236}">
                  <a16:creationId xmlns:a16="http://schemas.microsoft.com/office/drawing/2014/main" id="{C07CFFFD-75B4-DE35-3DA2-B9E6D1B60D8A}"/>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48" name="Freeform: Shape 1012">
              <a:extLst>
                <a:ext uri="{FF2B5EF4-FFF2-40B4-BE49-F238E27FC236}">
                  <a16:creationId xmlns:a16="http://schemas.microsoft.com/office/drawing/2014/main" id="{7A9DA91F-10D4-CEDF-6EF1-AE00C8149CA2}"/>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49" name="Freeform: Shape 1013">
              <a:extLst>
                <a:ext uri="{FF2B5EF4-FFF2-40B4-BE49-F238E27FC236}">
                  <a16:creationId xmlns:a16="http://schemas.microsoft.com/office/drawing/2014/main" id="{3086BF0F-AA8B-D1E8-A1D5-E3951625F73F}"/>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50" name="Freeform: Shape 1014">
              <a:extLst>
                <a:ext uri="{FF2B5EF4-FFF2-40B4-BE49-F238E27FC236}">
                  <a16:creationId xmlns:a16="http://schemas.microsoft.com/office/drawing/2014/main" id="{DA385C6C-50AE-97AB-9E3D-7490679232FE}"/>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51" name="Freeform: Shape 1015">
              <a:extLst>
                <a:ext uri="{FF2B5EF4-FFF2-40B4-BE49-F238E27FC236}">
                  <a16:creationId xmlns:a16="http://schemas.microsoft.com/office/drawing/2014/main" id="{652643C1-7F26-51A4-247F-A6905659C343}"/>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52" name="Freeform: Shape 1016">
              <a:extLst>
                <a:ext uri="{FF2B5EF4-FFF2-40B4-BE49-F238E27FC236}">
                  <a16:creationId xmlns:a16="http://schemas.microsoft.com/office/drawing/2014/main" id="{9E0F9C4E-15FB-9E3D-EFA0-16C56725FF85}"/>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53" name="Freeform: Shape 1017">
              <a:extLst>
                <a:ext uri="{FF2B5EF4-FFF2-40B4-BE49-F238E27FC236}">
                  <a16:creationId xmlns:a16="http://schemas.microsoft.com/office/drawing/2014/main" id="{BAF94963-C510-F55F-604E-5ABF936DEC76}"/>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54" name="Freeform: Shape 1018">
              <a:extLst>
                <a:ext uri="{FF2B5EF4-FFF2-40B4-BE49-F238E27FC236}">
                  <a16:creationId xmlns:a16="http://schemas.microsoft.com/office/drawing/2014/main" id="{3E3FF7CA-89C7-E490-89E7-438416E1A8C1}"/>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55" name="Freeform: Shape 1019">
              <a:extLst>
                <a:ext uri="{FF2B5EF4-FFF2-40B4-BE49-F238E27FC236}">
                  <a16:creationId xmlns:a16="http://schemas.microsoft.com/office/drawing/2014/main" id="{85D46286-A1D4-45C8-97C3-E94B658C0478}"/>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56" name="Freeform: Shape 1020">
              <a:extLst>
                <a:ext uri="{FF2B5EF4-FFF2-40B4-BE49-F238E27FC236}">
                  <a16:creationId xmlns:a16="http://schemas.microsoft.com/office/drawing/2014/main" id="{48C9EF8D-5D15-7C28-6A4D-4F0BE2EA46A8}"/>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57" name="Freeform: Shape 1021">
              <a:extLst>
                <a:ext uri="{FF2B5EF4-FFF2-40B4-BE49-F238E27FC236}">
                  <a16:creationId xmlns:a16="http://schemas.microsoft.com/office/drawing/2014/main" id="{D5EF7BE7-C2F2-21E9-9B44-DCD5EF1C2D86}"/>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58" name="Freeform: Shape 1022">
              <a:extLst>
                <a:ext uri="{FF2B5EF4-FFF2-40B4-BE49-F238E27FC236}">
                  <a16:creationId xmlns:a16="http://schemas.microsoft.com/office/drawing/2014/main" id="{C9BA0153-7F9D-8910-E852-A5ACE8D18A56}"/>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59" name="Freeform: Shape 1023">
              <a:extLst>
                <a:ext uri="{FF2B5EF4-FFF2-40B4-BE49-F238E27FC236}">
                  <a16:creationId xmlns:a16="http://schemas.microsoft.com/office/drawing/2014/main" id="{D8EA48A0-9287-5EE7-2D93-AA7264341F87}"/>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60" name="Freeform: Shape 1024">
              <a:extLst>
                <a:ext uri="{FF2B5EF4-FFF2-40B4-BE49-F238E27FC236}">
                  <a16:creationId xmlns:a16="http://schemas.microsoft.com/office/drawing/2014/main" id="{E4E95637-4947-AA40-97E7-FFBDD66055C4}"/>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61" name="Freeform: Shape 1025">
              <a:extLst>
                <a:ext uri="{FF2B5EF4-FFF2-40B4-BE49-F238E27FC236}">
                  <a16:creationId xmlns:a16="http://schemas.microsoft.com/office/drawing/2014/main" id="{65DFD4B7-D0F3-12E8-417D-CB05A8F29ED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62" name="Freeform: Shape 1026">
              <a:extLst>
                <a:ext uri="{FF2B5EF4-FFF2-40B4-BE49-F238E27FC236}">
                  <a16:creationId xmlns:a16="http://schemas.microsoft.com/office/drawing/2014/main" id="{DC43B8BF-67CD-7989-13F8-4A62C23F38A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63" name="Freeform: Shape 1027">
              <a:extLst>
                <a:ext uri="{FF2B5EF4-FFF2-40B4-BE49-F238E27FC236}">
                  <a16:creationId xmlns:a16="http://schemas.microsoft.com/office/drawing/2014/main" id="{8E64CAA9-19ED-42E7-D2CF-AC7EBFF7C9C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933" name="Freeform: Shape 1028">
              <a:extLst>
                <a:ext uri="{FF2B5EF4-FFF2-40B4-BE49-F238E27FC236}">
                  <a16:creationId xmlns:a16="http://schemas.microsoft.com/office/drawing/2014/main" id="{4ADC6BB5-B551-89FC-A9BD-9B29FF5BE648}"/>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934" name="Freeform: Shape 1029">
              <a:extLst>
                <a:ext uri="{FF2B5EF4-FFF2-40B4-BE49-F238E27FC236}">
                  <a16:creationId xmlns:a16="http://schemas.microsoft.com/office/drawing/2014/main" id="{71CD4F57-0B27-A92F-0E3C-0B7579A4DA11}"/>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935" name="Freeform: Shape 1030">
              <a:extLst>
                <a:ext uri="{FF2B5EF4-FFF2-40B4-BE49-F238E27FC236}">
                  <a16:creationId xmlns:a16="http://schemas.microsoft.com/office/drawing/2014/main" id="{F71056A4-35D2-863F-54B4-A9DCD2C91055}"/>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936" name="Freeform: Shape 1031">
              <a:extLst>
                <a:ext uri="{FF2B5EF4-FFF2-40B4-BE49-F238E27FC236}">
                  <a16:creationId xmlns:a16="http://schemas.microsoft.com/office/drawing/2014/main" id="{3164E6EF-97C0-BB6B-5B1B-56C2E0D05818}"/>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937" name="Freeform: Shape 1032">
              <a:extLst>
                <a:ext uri="{FF2B5EF4-FFF2-40B4-BE49-F238E27FC236}">
                  <a16:creationId xmlns:a16="http://schemas.microsoft.com/office/drawing/2014/main" id="{5EA9EA25-A781-5192-932F-B84C4F8FDF29}"/>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938" name="Freeform: Shape 1033">
              <a:extLst>
                <a:ext uri="{FF2B5EF4-FFF2-40B4-BE49-F238E27FC236}">
                  <a16:creationId xmlns:a16="http://schemas.microsoft.com/office/drawing/2014/main" id="{4DAA474C-D17E-BA5C-E21D-B4CB2BB8C882}"/>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939" name="Freeform: Shape 1034">
              <a:extLst>
                <a:ext uri="{FF2B5EF4-FFF2-40B4-BE49-F238E27FC236}">
                  <a16:creationId xmlns:a16="http://schemas.microsoft.com/office/drawing/2014/main" id="{F3F3CE1B-0C08-F852-A25A-1CEBDD45B03A}"/>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940" name="Freeform: Shape 1035">
              <a:extLst>
                <a:ext uri="{FF2B5EF4-FFF2-40B4-BE49-F238E27FC236}">
                  <a16:creationId xmlns:a16="http://schemas.microsoft.com/office/drawing/2014/main" id="{6878A461-8E5B-D089-3D1E-315DEADE1ADA}"/>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941" name="Freeform: Shape 1036">
              <a:extLst>
                <a:ext uri="{FF2B5EF4-FFF2-40B4-BE49-F238E27FC236}">
                  <a16:creationId xmlns:a16="http://schemas.microsoft.com/office/drawing/2014/main" id="{CDD90A2C-149D-5176-F764-0F715EA93C24}"/>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942" name="Freeform: Shape 1037">
              <a:extLst>
                <a:ext uri="{FF2B5EF4-FFF2-40B4-BE49-F238E27FC236}">
                  <a16:creationId xmlns:a16="http://schemas.microsoft.com/office/drawing/2014/main" id="{4572AD71-3E9A-4158-78F6-677CD49B9679}"/>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943" name="Freeform: Shape 1038">
              <a:extLst>
                <a:ext uri="{FF2B5EF4-FFF2-40B4-BE49-F238E27FC236}">
                  <a16:creationId xmlns:a16="http://schemas.microsoft.com/office/drawing/2014/main" id="{99F7A275-36EF-5A95-D229-0A64B9C7A2CB}"/>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944" name="Freeform: Shape 1039">
              <a:extLst>
                <a:ext uri="{FF2B5EF4-FFF2-40B4-BE49-F238E27FC236}">
                  <a16:creationId xmlns:a16="http://schemas.microsoft.com/office/drawing/2014/main" id="{0E60C458-2698-8916-09B9-AE959C6791D8}"/>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945" name="Freeform: Shape 1040">
              <a:extLst>
                <a:ext uri="{FF2B5EF4-FFF2-40B4-BE49-F238E27FC236}">
                  <a16:creationId xmlns:a16="http://schemas.microsoft.com/office/drawing/2014/main" id="{9F25E2E4-AAB2-8144-D6DE-8B9A8BEAF7B1}"/>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946" name="Freeform: Shape 1041">
              <a:extLst>
                <a:ext uri="{FF2B5EF4-FFF2-40B4-BE49-F238E27FC236}">
                  <a16:creationId xmlns:a16="http://schemas.microsoft.com/office/drawing/2014/main" id="{3132D10E-D8CA-8F72-54C2-2DDF11F81206}"/>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947" name="Freeform: Shape 1042">
              <a:extLst>
                <a:ext uri="{FF2B5EF4-FFF2-40B4-BE49-F238E27FC236}">
                  <a16:creationId xmlns:a16="http://schemas.microsoft.com/office/drawing/2014/main" id="{B923F043-357A-EDDB-5DC3-988E759CB71A}"/>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948" name="Freeform: Shape 1043">
              <a:extLst>
                <a:ext uri="{FF2B5EF4-FFF2-40B4-BE49-F238E27FC236}">
                  <a16:creationId xmlns:a16="http://schemas.microsoft.com/office/drawing/2014/main" id="{25316514-C5EB-665D-2B5C-13827181CA9B}"/>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949" name="Freeform: Shape 1044">
              <a:extLst>
                <a:ext uri="{FF2B5EF4-FFF2-40B4-BE49-F238E27FC236}">
                  <a16:creationId xmlns:a16="http://schemas.microsoft.com/office/drawing/2014/main" id="{4098E8DB-064B-4C27-0384-A4FEB6AB630B}"/>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950" name="Freeform: Shape 1045">
              <a:extLst>
                <a:ext uri="{FF2B5EF4-FFF2-40B4-BE49-F238E27FC236}">
                  <a16:creationId xmlns:a16="http://schemas.microsoft.com/office/drawing/2014/main" id="{2F22E70F-4935-DEA7-513C-E176B944CE9B}"/>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951" name="Freeform: Shape 1046">
              <a:extLst>
                <a:ext uri="{FF2B5EF4-FFF2-40B4-BE49-F238E27FC236}">
                  <a16:creationId xmlns:a16="http://schemas.microsoft.com/office/drawing/2014/main" id="{6121F2DC-4342-CA6D-9C7D-7BA812ECA2BD}"/>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952" name="Freeform: Shape 1047">
              <a:extLst>
                <a:ext uri="{FF2B5EF4-FFF2-40B4-BE49-F238E27FC236}">
                  <a16:creationId xmlns:a16="http://schemas.microsoft.com/office/drawing/2014/main" id="{D8736BE7-4193-6A44-F8C6-20DC5571AD56}"/>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953" name="Freeform: Shape 1048">
              <a:extLst>
                <a:ext uri="{FF2B5EF4-FFF2-40B4-BE49-F238E27FC236}">
                  <a16:creationId xmlns:a16="http://schemas.microsoft.com/office/drawing/2014/main" id="{376B802B-1D76-92C1-A06B-7B2E4F94C6D7}"/>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954" name="Freeform: Shape 1049">
              <a:extLst>
                <a:ext uri="{FF2B5EF4-FFF2-40B4-BE49-F238E27FC236}">
                  <a16:creationId xmlns:a16="http://schemas.microsoft.com/office/drawing/2014/main" id="{3955F5EF-F3F6-2A16-1475-157CC7122170}"/>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955" name="Freeform: Shape 1050">
              <a:extLst>
                <a:ext uri="{FF2B5EF4-FFF2-40B4-BE49-F238E27FC236}">
                  <a16:creationId xmlns:a16="http://schemas.microsoft.com/office/drawing/2014/main" id="{F99EED81-2C17-6EDE-E54F-8BE22C72FC70}"/>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956" name="Freeform: Shape 1051">
              <a:extLst>
                <a:ext uri="{FF2B5EF4-FFF2-40B4-BE49-F238E27FC236}">
                  <a16:creationId xmlns:a16="http://schemas.microsoft.com/office/drawing/2014/main" id="{5B889889-C47A-9E9C-4594-67C95B457565}"/>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957" name="Freeform: Shape 1052">
              <a:extLst>
                <a:ext uri="{FF2B5EF4-FFF2-40B4-BE49-F238E27FC236}">
                  <a16:creationId xmlns:a16="http://schemas.microsoft.com/office/drawing/2014/main" id="{FC5A2FC8-1E1D-D710-AD63-9D1AEDCCEA1E}"/>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958" name="Freeform: Shape 1053">
              <a:extLst>
                <a:ext uri="{FF2B5EF4-FFF2-40B4-BE49-F238E27FC236}">
                  <a16:creationId xmlns:a16="http://schemas.microsoft.com/office/drawing/2014/main" id="{532667D4-DDEA-B944-E3CD-58652D7EB980}"/>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959" name="Freeform: Shape 1054">
              <a:extLst>
                <a:ext uri="{FF2B5EF4-FFF2-40B4-BE49-F238E27FC236}">
                  <a16:creationId xmlns:a16="http://schemas.microsoft.com/office/drawing/2014/main" id="{755B6817-3B16-3488-F4F6-7EAF160D7A8C}"/>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960" name="Freeform: Shape 1055">
              <a:extLst>
                <a:ext uri="{FF2B5EF4-FFF2-40B4-BE49-F238E27FC236}">
                  <a16:creationId xmlns:a16="http://schemas.microsoft.com/office/drawing/2014/main" id="{8D6169E1-42D5-EEB2-2AD4-5567429258C2}"/>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961" name="Freeform: Shape 1056">
              <a:extLst>
                <a:ext uri="{FF2B5EF4-FFF2-40B4-BE49-F238E27FC236}">
                  <a16:creationId xmlns:a16="http://schemas.microsoft.com/office/drawing/2014/main" id="{D96B8BD7-F841-A3D2-353E-04EFFEC73691}"/>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962" name="Freeform: Shape 1057">
              <a:extLst>
                <a:ext uri="{FF2B5EF4-FFF2-40B4-BE49-F238E27FC236}">
                  <a16:creationId xmlns:a16="http://schemas.microsoft.com/office/drawing/2014/main" id="{35DD1B28-3108-71E5-98AF-05FF2367DC41}"/>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963" name="Freeform: Shape 1058">
              <a:extLst>
                <a:ext uri="{FF2B5EF4-FFF2-40B4-BE49-F238E27FC236}">
                  <a16:creationId xmlns:a16="http://schemas.microsoft.com/office/drawing/2014/main" id="{4685D6D5-FBBE-4B12-9F3F-F9D4C466B266}"/>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964" name="Freeform: Shape 1059">
              <a:extLst>
                <a:ext uri="{FF2B5EF4-FFF2-40B4-BE49-F238E27FC236}">
                  <a16:creationId xmlns:a16="http://schemas.microsoft.com/office/drawing/2014/main" id="{2678B99B-3C63-484C-FDF1-994D5EC0F64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965" name="Freeform: Shape 1060">
              <a:extLst>
                <a:ext uri="{FF2B5EF4-FFF2-40B4-BE49-F238E27FC236}">
                  <a16:creationId xmlns:a16="http://schemas.microsoft.com/office/drawing/2014/main" id="{C3393056-6EF7-F6D3-B190-D06176D7C6F3}"/>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966" name="Freeform: Shape 1061">
              <a:extLst>
                <a:ext uri="{FF2B5EF4-FFF2-40B4-BE49-F238E27FC236}">
                  <a16:creationId xmlns:a16="http://schemas.microsoft.com/office/drawing/2014/main" id="{379E7D7B-F10B-BCC5-2B6C-6E78CC8CC090}"/>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967" name="Freeform: Shape 1062">
              <a:extLst>
                <a:ext uri="{FF2B5EF4-FFF2-40B4-BE49-F238E27FC236}">
                  <a16:creationId xmlns:a16="http://schemas.microsoft.com/office/drawing/2014/main" id="{C2A64161-5B69-38C8-FC89-820D52E4918A}"/>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968" name="Freeform: Shape 1063">
              <a:extLst>
                <a:ext uri="{FF2B5EF4-FFF2-40B4-BE49-F238E27FC236}">
                  <a16:creationId xmlns:a16="http://schemas.microsoft.com/office/drawing/2014/main" id="{94356F2D-8A0E-9069-EEEF-A19DBB504BF8}"/>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969" name="Freeform: Shape 1064">
              <a:extLst>
                <a:ext uri="{FF2B5EF4-FFF2-40B4-BE49-F238E27FC236}">
                  <a16:creationId xmlns:a16="http://schemas.microsoft.com/office/drawing/2014/main" id="{28FF5B0F-0F05-9FED-D4A5-A8B9C4DC572F}"/>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970" name="Freeform: Shape 1065">
              <a:extLst>
                <a:ext uri="{FF2B5EF4-FFF2-40B4-BE49-F238E27FC236}">
                  <a16:creationId xmlns:a16="http://schemas.microsoft.com/office/drawing/2014/main" id="{B2987F26-9B21-1C38-2D90-67EAC61BFCB9}"/>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971" name="Freeform: Shape 1066">
              <a:extLst>
                <a:ext uri="{FF2B5EF4-FFF2-40B4-BE49-F238E27FC236}">
                  <a16:creationId xmlns:a16="http://schemas.microsoft.com/office/drawing/2014/main" id="{32CFD361-33ED-A4CD-A077-D678C1679914}"/>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972" name="Freeform: Shape 1067">
              <a:extLst>
                <a:ext uri="{FF2B5EF4-FFF2-40B4-BE49-F238E27FC236}">
                  <a16:creationId xmlns:a16="http://schemas.microsoft.com/office/drawing/2014/main" id="{1E5F36AC-2F3E-3FEF-D669-765A4CC3E77A}"/>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973" name="Freeform: Shape 1068">
              <a:extLst>
                <a:ext uri="{FF2B5EF4-FFF2-40B4-BE49-F238E27FC236}">
                  <a16:creationId xmlns:a16="http://schemas.microsoft.com/office/drawing/2014/main" id="{FD66117F-FBCD-65C6-67B0-736D3DE97ED5}"/>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974" name="Freeform: Shape 1069">
              <a:extLst>
                <a:ext uri="{FF2B5EF4-FFF2-40B4-BE49-F238E27FC236}">
                  <a16:creationId xmlns:a16="http://schemas.microsoft.com/office/drawing/2014/main" id="{1F4E345B-A1E5-0763-4A78-D8C00E2E3149}"/>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975" name="Freeform: Shape 1070">
              <a:extLst>
                <a:ext uri="{FF2B5EF4-FFF2-40B4-BE49-F238E27FC236}">
                  <a16:creationId xmlns:a16="http://schemas.microsoft.com/office/drawing/2014/main" id="{EBE95EAA-065D-9840-9139-21557AA4B7BD}"/>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976" name="Freeform: Shape 1071">
              <a:extLst>
                <a:ext uri="{FF2B5EF4-FFF2-40B4-BE49-F238E27FC236}">
                  <a16:creationId xmlns:a16="http://schemas.microsoft.com/office/drawing/2014/main" id="{84F34288-0B2B-8CE3-6283-535052AC6D09}"/>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977" name="Freeform: Shape 1072">
              <a:extLst>
                <a:ext uri="{FF2B5EF4-FFF2-40B4-BE49-F238E27FC236}">
                  <a16:creationId xmlns:a16="http://schemas.microsoft.com/office/drawing/2014/main" id="{2BEE4BD5-FEEF-DA80-8A8E-2794F8D7585A}"/>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978" name="Freeform: Shape 1073">
              <a:extLst>
                <a:ext uri="{FF2B5EF4-FFF2-40B4-BE49-F238E27FC236}">
                  <a16:creationId xmlns:a16="http://schemas.microsoft.com/office/drawing/2014/main" id="{1D24E60E-4BB3-F44B-9853-B47DABD65423}"/>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979" name="Freeform: Shape 1074">
              <a:extLst>
                <a:ext uri="{FF2B5EF4-FFF2-40B4-BE49-F238E27FC236}">
                  <a16:creationId xmlns:a16="http://schemas.microsoft.com/office/drawing/2014/main" id="{697EA20F-A74B-049E-107D-574530D4AA6D}"/>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980" name="Freeform: Shape 1075">
              <a:extLst>
                <a:ext uri="{FF2B5EF4-FFF2-40B4-BE49-F238E27FC236}">
                  <a16:creationId xmlns:a16="http://schemas.microsoft.com/office/drawing/2014/main" id="{79BCD58F-3B5A-9CBF-AB84-B5109CA057BE}"/>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981" name="Freeform: Shape 1076">
              <a:extLst>
                <a:ext uri="{FF2B5EF4-FFF2-40B4-BE49-F238E27FC236}">
                  <a16:creationId xmlns:a16="http://schemas.microsoft.com/office/drawing/2014/main" id="{9B955E39-7C68-8B1B-1972-694F4163F2D4}"/>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982" name="Freeform: Shape 1077">
              <a:extLst>
                <a:ext uri="{FF2B5EF4-FFF2-40B4-BE49-F238E27FC236}">
                  <a16:creationId xmlns:a16="http://schemas.microsoft.com/office/drawing/2014/main" id="{298B63F6-3E26-A35D-ACC3-8205B8C02E0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983" name="Freeform: Shape 1078">
              <a:extLst>
                <a:ext uri="{FF2B5EF4-FFF2-40B4-BE49-F238E27FC236}">
                  <a16:creationId xmlns:a16="http://schemas.microsoft.com/office/drawing/2014/main" id="{A9C3AA8D-0F60-3015-B98C-8E265433767A}"/>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960" name="Freeform: Shape 1079">
              <a:extLst>
                <a:ext uri="{FF2B5EF4-FFF2-40B4-BE49-F238E27FC236}">
                  <a16:creationId xmlns:a16="http://schemas.microsoft.com/office/drawing/2014/main" id="{224D4A2B-5A66-48E9-8DC7-B51B9DC3B272}"/>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961" name="Freeform: Shape 1080">
              <a:extLst>
                <a:ext uri="{FF2B5EF4-FFF2-40B4-BE49-F238E27FC236}">
                  <a16:creationId xmlns:a16="http://schemas.microsoft.com/office/drawing/2014/main" id="{FEBE6FC2-F5EB-7310-D18B-700F2F62EA43}"/>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962" name="Freeform: Shape 1081">
              <a:extLst>
                <a:ext uri="{FF2B5EF4-FFF2-40B4-BE49-F238E27FC236}">
                  <a16:creationId xmlns:a16="http://schemas.microsoft.com/office/drawing/2014/main" id="{61AF31CE-D484-6582-8356-6065DEEFF66D}"/>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963" name="Freeform: Shape 1082">
              <a:extLst>
                <a:ext uri="{FF2B5EF4-FFF2-40B4-BE49-F238E27FC236}">
                  <a16:creationId xmlns:a16="http://schemas.microsoft.com/office/drawing/2014/main" id="{65A5B7A2-55C1-72AC-9DC4-358E1FA1CBC7}"/>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964" name="Freeform: Shape 1083">
              <a:extLst>
                <a:ext uri="{FF2B5EF4-FFF2-40B4-BE49-F238E27FC236}">
                  <a16:creationId xmlns:a16="http://schemas.microsoft.com/office/drawing/2014/main" id="{AFBB481F-555A-236D-9435-C59695A91D1C}"/>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965" name="Freeform: Shape 1084">
              <a:extLst>
                <a:ext uri="{FF2B5EF4-FFF2-40B4-BE49-F238E27FC236}">
                  <a16:creationId xmlns:a16="http://schemas.microsoft.com/office/drawing/2014/main" id="{A83180EE-A509-798A-43FC-E2957D7AB00B}"/>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966" name="Freeform: Shape 1085">
              <a:extLst>
                <a:ext uri="{FF2B5EF4-FFF2-40B4-BE49-F238E27FC236}">
                  <a16:creationId xmlns:a16="http://schemas.microsoft.com/office/drawing/2014/main" id="{E08AF3F3-C8FD-68B9-5086-69394356F0A4}"/>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67" name="Freeform: Shape 1086">
              <a:extLst>
                <a:ext uri="{FF2B5EF4-FFF2-40B4-BE49-F238E27FC236}">
                  <a16:creationId xmlns:a16="http://schemas.microsoft.com/office/drawing/2014/main" id="{120B0F6A-A14A-8734-D99F-A1732BA382F8}"/>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968" name="Freeform: Shape 1087">
              <a:extLst>
                <a:ext uri="{FF2B5EF4-FFF2-40B4-BE49-F238E27FC236}">
                  <a16:creationId xmlns:a16="http://schemas.microsoft.com/office/drawing/2014/main" id="{6C6673B4-5539-6DC9-3208-74440800B2E1}"/>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969" name="Freeform: Shape 1088">
              <a:extLst>
                <a:ext uri="{FF2B5EF4-FFF2-40B4-BE49-F238E27FC236}">
                  <a16:creationId xmlns:a16="http://schemas.microsoft.com/office/drawing/2014/main" id="{034AA71F-1305-57A1-644E-94CD6502D851}"/>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970" name="Freeform: Shape 1089">
              <a:extLst>
                <a:ext uri="{FF2B5EF4-FFF2-40B4-BE49-F238E27FC236}">
                  <a16:creationId xmlns:a16="http://schemas.microsoft.com/office/drawing/2014/main" id="{206CDED4-866F-3066-D0D1-8644CB904E54}"/>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984" name="Freeform: Shape 1090">
              <a:extLst>
                <a:ext uri="{FF2B5EF4-FFF2-40B4-BE49-F238E27FC236}">
                  <a16:creationId xmlns:a16="http://schemas.microsoft.com/office/drawing/2014/main" id="{1ED5C02C-9C40-CE2C-05A3-79E552FB5A4F}"/>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985" name="Freeform: Shape 1091">
              <a:extLst>
                <a:ext uri="{FF2B5EF4-FFF2-40B4-BE49-F238E27FC236}">
                  <a16:creationId xmlns:a16="http://schemas.microsoft.com/office/drawing/2014/main" id="{2B6434FD-56C4-28AE-FDFE-A862573D3E72}"/>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986" name="Freeform: Shape 1092">
              <a:extLst>
                <a:ext uri="{FF2B5EF4-FFF2-40B4-BE49-F238E27FC236}">
                  <a16:creationId xmlns:a16="http://schemas.microsoft.com/office/drawing/2014/main" id="{C9E17067-19FA-4894-2719-02F16DC7EAAB}"/>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987" name="Freeform: Shape 1093">
              <a:extLst>
                <a:ext uri="{FF2B5EF4-FFF2-40B4-BE49-F238E27FC236}">
                  <a16:creationId xmlns:a16="http://schemas.microsoft.com/office/drawing/2014/main" id="{47730330-FE78-42EB-48DC-1AB5437CAFCF}"/>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988" name="Freeform: Shape 1094">
              <a:extLst>
                <a:ext uri="{FF2B5EF4-FFF2-40B4-BE49-F238E27FC236}">
                  <a16:creationId xmlns:a16="http://schemas.microsoft.com/office/drawing/2014/main" id="{208A14C0-088C-47B5-1F40-C0B55F1B328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989" name="Freeform: Shape 1095">
              <a:extLst>
                <a:ext uri="{FF2B5EF4-FFF2-40B4-BE49-F238E27FC236}">
                  <a16:creationId xmlns:a16="http://schemas.microsoft.com/office/drawing/2014/main" id="{3172A30E-7F23-94CC-7F2A-DB1AE31972BA}"/>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990" name="Freeform: Shape 1096">
              <a:extLst>
                <a:ext uri="{FF2B5EF4-FFF2-40B4-BE49-F238E27FC236}">
                  <a16:creationId xmlns:a16="http://schemas.microsoft.com/office/drawing/2014/main" id="{D57728DB-0A82-7735-2C69-7E7A431D1A77}"/>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991" name="Freeform: Shape 1097">
              <a:extLst>
                <a:ext uri="{FF2B5EF4-FFF2-40B4-BE49-F238E27FC236}">
                  <a16:creationId xmlns:a16="http://schemas.microsoft.com/office/drawing/2014/main" id="{586AFB05-A489-8579-C39A-5A2B1FAE5470}"/>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992" name="Freeform: Shape 1098">
              <a:extLst>
                <a:ext uri="{FF2B5EF4-FFF2-40B4-BE49-F238E27FC236}">
                  <a16:creationId xmlns:a16="http://schemas.microsoft.com/office/drawing/2014/main" id="{F2658766-340C-DC35-8743-47DC04FB613F}"/>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993" name="Freeform: Shape 1099">
              <a:extLst>
                <a:ext uri="{FF2B5EF4-FFF2-40B4-BE49-F238E27FC236}">
                  <a16:creationId xmlns:a16="http://schemas.microsoft.com/office/drawing/2014/main" id="{B57B6F01-DE4E-5E2E-FDAE-8181A8C4B230}"/>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994" name="Freeform: Shape 1100">
              <a:extLst>
                <a:ext uri="{FF2B5EF4-FFF2-40B4-BE49-F238E27FC236}">
                  <a16:creationId xmlns:a16="http://schemas.microsoft.com/office/drawing/2014/main" id="{27058147-DDD5-9E45-36CD-D3C1B1D9AABF}"/>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995" name="Freeform: Shape 1101">
              <a:extLst>
                <a:ext uri="{FF2B5EF4-FFF2-40B4-BE49-F238E27FC236}">
                  <a16:creationId xmlns:a16="http://schemas.microsoft.com/office/drawing/2014/main" id="{61D05118-BCBE-F148-DA6D-63B81F528DAC}"/>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996" name="Freeform: Shape 1102">
              <a:extLst>
                <a:ext uri="{FF2B5EF4-FFF2-40B4-BE49-F238E27FC236}">
                  <a16:creationId xmlns:a16="http://schemas.microsoft.com/office/drawing/2014/main" id="{7D572CAF-A3F3-7251-9B4E-3B5552DD1617}"/>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997" name="Freeform: Shape 1103">
              <a:extLst>
                <a:ext uri="{FF2B5EF4-FFF2-40B4-BE49-F238E27FC236}">
                  <a16:creationId xmlns:a16="http://schemas.microsoft.com/office/drawing/2014/main" id="{ABB02437-B562-5997-F077-D8CA6D9B33BA}"/>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998" name="Freeform: Shape 1104">
              <a:extLst>
                <a:ext uri="{FF2B5EF4-FFF2-40B4-BE49-F238E27FC236}">
                  <a16:creationId xmlns:a16="http://schemas.microsoft.com/office/drawing/2014/main" id="{FBDAD723-2647-3B8B-3203-A0E003EDD6B3}"/>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999" name="Freeform: Shape 1105">
              <a:extLst>
                <a:ext uri="{FF2B5EF4-FFF2-40B4-BE49-F238E27FC236}">
                  <a16:creationId xmlns:a16="http://schemas.microsoft.com/office/drawing/2014/main" id="{F5FCA594-646A-FB52-243F-BB6F2894CFFD}"/>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2000" name="Freeform: Shape 1106">
              <a:extLst>
                <a:ext uri="{FF2B5EF4-FFF2-40B4-BE49-F238E27FC236}">
                  <a16:creationId xmlns:a16="http://schemas.microsoft.com/office/drawing/2014/main" id="{5740DE7D-8AB1-4CFC-3C5D-C0CDEDFCC107}"/>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2001" name="Freeform: Shape 1107">
              <a:extLst>
                <a:ext uri="{FF2B5EF4-FFF2-40B4-BE49-F238E27FC236}">
                  <a16:creationId xmlns:a16="http://schemas.microsoft.com/office/drawing/2014/main" id="{6C3D29E2-DD43-2880-45BE-82E0EB0743E5}"/>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2002" name="Freeform: Shape 1108">
              <a:extLst>
                <a:ext uri="{FF2B5EF4-FFF2-40B4-BE49-F238E27FC236}">
                  <a16:creationId xmlns:a16="http://schemas.microsoft.com/office/drawing/2014/main" id="{B73246ED-1AB2-CF3B-F31F-1B0343B520C8}"/>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2003" name="Freeform: Shape 1109">
              <a:extLst>
                <a:ext uri="{FF2B5EF4-FFF2-40B4-BE49-F238E27FC236}">
                  <a16:creationId xmlns:a16="http://schemas.microsoft.com/office/drawing/2014/main" id="{E174E61D-06C8-A424-7030-4BB4E599EBE6}"/>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2004" name="Freeform: Shape 1110">
              <a:extLst>
                <a:ext uri="{FF2B5EF4-FFF2-40B4-BE49-F238E27FC236}">
                  <a16:creationId xmlns:a16="http://schemas.microsoft.com/office/drawing/2014/main" id="{3AC8DFA7-FA2C-B08F-C830-ED5600357FB9}"/>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2005" name="Freeform: Shape 1111">
              <a:extLst>
                <a:ext uri="{FF2B5EF4-FFF2-40B4-BE49-F238E27FC236}">
                  <a16:creationId xmlns:a16="http://schemas.microsoft.com/office/drawing/2014/main" id="{4A704A3C-88E5-68A4-BBA8-45F59355020A}"/>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2006" name="Freeform: Shape 1112">
              <a:extLst>
                <a:ext uri="{FF2B5EF4-FFF2-40B4-BE49-F238E27FC236}">
                  <a16:creationId xmlns:a16="http://schemas.microsoft.com/office/drawing/2014/main" id="{DF72717C-BF35-7530-ADF9-DB0A78B1D1A2}"/>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2007" name="Freeform: Shape 1113">
              <a:extLst>
                <a:ext uri="{FF2B5EF4-FFF2-40B4-BE49-F238E27FC236}">
                  <a16:creationId xmlns:a16="http://schemas.microsoft.com/office/drawing/2014/main" id="{C5A34FEA-E27A-9F3C-18C7-8C35F479156C}"/>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2008" name="Freeform: Shape 1114">
              <a:extLst>
                <a:ext uri="{FF2B5EF4-FFF2-40B4-BE49-F238E27FC236}">
                  <a16:creationId xmlns:a16="http://schemas.microsoft.com/office/drawing/2014/main" id="{A5D1FCAB-3EAE-A7E6-794A-F057692C927F}"/>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2009" name="Freeform: Shape 1115">
              <a:extLst>
                <a:ext uri="{FF2B5EF4-FFF2-40B4-BE49-F238E27FC236}">
                  <a16:creationId xmlns:a16="http://schemas.microsoft.com/office/drawing/2014/main" id="{6775EA41-663A-F1F3-4B74-05CF8B63C296}"/>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2010" name="Freeform: Shape 1116">
              <a:extLst>
                <a:ext uri="{FF2B5EF4-FFF2-40B4-BE49-F238E27FC236}">
                  <a16:creationId xmlns:a16="http://schemas.microsoft.com/office/drawing/2014/main" id="{5C25F4F4-EC6B-18E0-50F8-19A7CE27616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2011" name="Freeform: Shape 1117">
              <a:extLst>
                <a:ext uri="{FF2B5EF4-FFF2-40B4-BE49-F238E27FC236}">
                  <a16:creationId xmlns:a16="http://schemas.microsoft.com/office/drawing/2014/main" id="{64D59ED5-A6E7-308E-ED9D-A52186A7DCA3}"/>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2012" name="Freeform: Shape 1118">
              <a:extLst>
                <a:ext uri="{FF2B5EF4-FFF2-40B4-BE49-F238E27FC236}">
                  <a16:creationId xmlns:a16="http://schemas.microsoft.com/office/drawing/2014/main" id="{4BC1E503-0971-AFF9-24DA-2B80796E2E41}"/>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2013" name="Freeform: Shape 1119">
              <a:extLst>
                <a:ext uri="{FF2B5EF4-FFF2-40B4-BE49-F238E27FC236}">
                  <a16:creationId xmlns:a16="http://schemas.microsoft.com/office/drawing/2014/main" id="{D3BDDF4B-1F0E-F72A-7E92-3C8C28EDEDB3}"/>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2014" name="Freeform: Shape 1120">
              <a:extLst>
                <a:ext uri="{FF2B5EF4-FFF2-40B4-BE49-F238E27FC236}">
                  <a16:creationId xmlns:a16="http://schemas.microsoft.com/office/drawing/2014/main" id="{A6CAA345-E058-29EC-716A-76F381212902}"/>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2015" name="Freeform: Shape 1121">
              <a:extLst>
                <a:ext uri="{FF2B5EF4-FFF2-40B4-BE49-F238E27FC236}">
                  <a16:creationId xmlns:a16="http://schemas.microsoft.com/office/drawing/2014/main" id="{B06636EF-E09C-B5A1-CC9E-847DAEEA2693}"/>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2016" name="Freeform: Shape 1122">
              <a:extLst>
                <a:ext uri="{FF2B5EF4-FFF2-40B4-BE49-F238E27FC236}">
                  <a16:creationId xmlns:a16="http://schemas.microsoft.com/office/drawing/2014/main" id="{BECDE7EE-CA90-044E-2086-3F5F255AF66B}"/>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2017" name="Freeform: Shape 1123">
              <a:extLst>
                <a:ext uri="{FF2B5EF4-FFF2-40B4-BE49-F238E27FC236}">
                  <a16:creationId xmlns:a16="http://schemas.microsoft.com/office/drawing/2014/main" id="{25CBDD70-A150-C3BB-D020-6C25E4C87B10}"/>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2018" name="Freeform: Shape 1124">
              <a:extLst>
                <a:ext uri="{FF2B5EF4-FFF2-40B4-BE49-F238E27FC236}">
                  <a16:creationId xmlns:a16="http://schemas.microsoft.com/office/drawing/2014/main" id="{CB6B11A4-B594-8B2F-AC79-1A38AE1FE278}"/>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2019" name="Freeform: Shape 1125">
              <a:extLst>
                <a:ext uri="{FF2B5EF4-FFF2-40B4-BE49-F238E27FC236}">
                  <a16:creationId xmlns:a16="http://schemas.microsoft.com/office/drawing/2014/main" id="{0FA8E32B-0D70-4C7C-5CC9-9E035E82ED1F}"/>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2020" name="Freeform: Shape 1126">
              <a:extLst>
                <a:ext uri="{FF2B5EF4-FFF2-40B4-BE49-F238E27FC236}">
                  <a16:creationId xmlns:a16="http://schemas.microsoft.com/office/drawing/2014/main" id="{E2ACECA4-278B-0F00-4C71-B6A9BD2A2969}"/>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2021" name="Freeform: Shape 1127">
              <a:extLst>
                <a:ext uri="{FF2B5EF4-FFF2-40B4-BE49-F238E27FC236}">
                  <a16:creationId xmlns:a16="http://schemas.microsoft.com/office/drawing/2014/main" id="{DE688792-0E1D-2FA1-A75C-E9458C068813}"/>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2022" name="Freeform: Shape 1128">
              <a:extLst>
                <a:ext uri="{FF2B5EF4-FFF2-40B4-BE49-F238E27FC236}">
                  <a16:creationId xmlns:a16="http://schemas.microsoft.com/office/drawing/2014/main" id="{207BB41E-9ECA-BC8D-43C4-9D40525BF9E6}"/>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2023" name="Freeform: Shape 1129">
              <a:extLst>
                <a:ext uri="{FF2B5EF4-FFF2-40B4-BE49-F238E27FC236}">
                  <a16:creationId xmlns:a16="http://schemas.microsoft.com/office/drawing/2014/main" id="{6EBB189C-5365-3A50-C93D-3C18AA09F34A}"/>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2024" name="Freeform: Shape 1130">
              <a:extLst>
                <a:ext uri="{FF2B5EF4-FFF2-40B4-BE49-F238E27FC236}">
                  <a16:creationId xmlns:a16="http://schemas.microsoft.com/office/drawing/2014/main" id="{4E7E49DD-9E10-45FE-C54A-9DDBA9E99B59}"/>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2025" name="Freeform: Shape 1131">
              <a:extLst>
                <a:ext uri="{FF2B5EF4-FFF2-40B4-BE49-F238E27FC236}">
                  <a16:creationId xmlns:a16="http://schemas.microsoft.com/office/drawing/2014/main" id="{B1FD2AD4-8915-8E94-3D8F-134AADE6AF52}"/>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2026" name="Freeform: Shape 1132">
              <a:extLst>
                <a:ext uri="{FF2B5EF4-FFF2-40B4-BE49-F238E27FC236}">
                  <a16:creationId xmlns:a16="http://schemas.microsoft.com/office/drawing/2014/main" id="{FC7D48A2-AFAF-C0D0-EE37-1FEB53C839F4}"/>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2027" name="Freeform: Shape 1133">
              <a:extLst>
                <a:ext uri="{FF2B5EF4-FFF2-40B4-BE49-F238E27FC236}">
                  <a16:creationId xmlns:a16="http://schemas.microsoft.com/office/drawing/2014/main" id="{F315CAB7-3C63-EB7A-13E2-E892CCBB3EFE}"/>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2028" name="Freeform: Shape 1134">
              <a:extLst>
                <a:ext uri="{FF2B5EF4-FFF2-40B4-BE49-F238E27FC236}">
                  <a16:creationId xmlns:a16="http://schemas.microsoft.com/office/drawing/2014/main" id="{CFD69C8F-32F9-DAFE-2B61-0BC25C8BF902}"/>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2029" name="Freeform: Shape 1135">
              <a:extLst>
                <a:ext uri="{FF2B5EF4-FFF2-40B4-BE49-F238E27FC236}">
                  <a16:creationId xmlns:a16="http://schemas.microsoft.com/office/drawing/2014/main" id="{09CAC465-9310-A52C-9CC3-DF76F4194CD9}"/>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2030" name="Freeform: Shape 1136">
              <a:extLst>
                <a:ext uri="{FF2B5EF4-FFF2-40B4-BE49-F238E27FC236}">
                  <a16:creationId xmlns:a16="http://schemas.microsoft.com/office/drawing/2014/main" id="{F921CB83-2B84-8D4F-3EAB-3C0707935F59}"/>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2031" name="Freeform: Shape 1137">
              <a:extLst>
                <a:ext uri="{FF2B5EF4-FFF2-40B4-BE49-F238E27FC236}">
                  <a16:creationId xmlns:a16="http://schemas.microsoft.com/office/drawing/2014/main" id="{EDC7B4D8-43C6-ADF6-74E9-7C1C10697B1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2032" name="Freeform: Shape 1138">
              <a:extLst>
                <a:ext uri="{FF2B5EF4-FFF2-40B4-BE49-F238E27FC236}">
                  <a16:creationId xmlns:a16="http://schemas.microsoft.com/office/drawing/2014/main" id="{51600D1C-259A-62FA-B822-0B897A4FBD83}"/>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2033" name="Freeform: Shape 1139">
              <a:extLst>
                <a:ext uri="{FF2B5EF4-FFF2-40B4-BE49-F238E27FC236}">
                  <a16:creationId xmlns:a16="http://schemas.microsoft.com/office/drawing/2014/main" id="{02FB5D04-3514-D635-B2BF-DDA0D1B13A64}"/>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2034" name="Freeform: Shape 1140">
              <a:extLst>
                <a:ext uri="{FF2B5EF4-FFF2-40B4-BE49-F238E27FC236}">
                  <a16:creationId xmlns:a16="http://schemas.microsoft.com/office/drawing/2014/main" id="{ACE75169-463F-D223-E2B6-D94D1244F07A}"/>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2035" name="Freeform: Shape 1141">
              <a:extLst>
                <a:ext uri="{FF2B5EF4-FFF2-40B4-BE49-F238E27FC236}">
                  <a16:creationId xmlns:a16="http://schemas.microsoft.com/office/drawing/2014/main" id="{4E2008AF-C5AA-ABB6-76BD-C3F92B9DA3D2}"/>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2036" name="Freeform: Shape 1142">
              <a:extLst>
                <a:ext uri="{FF2B5EF4-FFF2-40B4-BE49-F238E27FC236}">
                  <a16:creationId xmlns:a16="http://schemas.microsoft.com/office/drawing/2014/main" id="{9F7FBEDB-91B4-4563-2216-A55CB25195DF}"/>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2037" name="Freeform: Shape 1143">
              <a:extLst>
                <a:ext uri="{FF2B5EF4-FFF2-40B4-BE49-F238E27FC236}">
                  <a16:creationId xmlns:a16="http://schemas.microsoft.com/office/drawing/2014/main" id="{32F54F1E-04F2-0317-E475-400D2005B121}"/>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2038" name="Freeform: Shape 1144">
              <a:extLst>
                <a:ext uri="{FF2B5EF4-FFF2-40B4-BE49-F238E27FC236}">
                  <a16:creationId xmlns:a16="http://schemas.microsoft.com/office/drawing/2014/main" id="{EAFBED54-ADAC-09A2-1ABB-9D681C8EB083}"/>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2039" name="Freeform: Shape 1145">
              <a:extLst>
                <a:ext uri="{FF2B5EF4-FFF2-40B4-BE49-F238E27FC236}">
                  <a16:creationId xmlns:a16="http://schemas.microsoft.com/office/drawing/2014/main" id="{F42CFA61-5A49-60C6-1470-1DD93E18B84A}"/>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2040" name="Freeform: Shape 1146">
              <a:extLst>
                <a:ext uri="{FF2B5EF4-FFF2-40B4-BE49-F238E27FC236}">
                  <a16:creationId xmlns:a16="http://schemas.microsoft.com/office/drawing/2014/main" id="{24BAC510-0D93-1927-04D2-F2CAFE83A1F7}"/>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2041" name="Freeform: Shape 1147">
              <a:extLst>
                <a:ext uri="{FF2B5EF4-FFF2-40B4-BE49-F238E27FC236}">
                  <a16:creationId xmlns:a16="http://schemas.microsoft.com/office/drawing/2014/main" id="{7F4E074B-5505-843F-4E01-54EE4934F7AE}"/>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2042" name="Freeform: Shape 1148">
              <a:extLst>
                <a:ext uri="{FF2B5EF4-FFF2-40B4-BE49-F238E27FC236}">
                  <a16:creationId xmlns:a16="http://schemas.microsoft.com/office/drawing/2014/main" id="{3F4E0DCD-3C9F-69F9-53E3-5A145D96CF7E}"/>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2043" name="Freeform: Shape 1149">
              <a:extLst>
                <a:ext uri="{FF2B5EF4-FFF2-40B4-BE49-F238E27FC236}">
                  <a16:creationId xmlns:a16="http://schemas.microsoft.com/office/drawing/2014/main" id="{2D3213AA-AE94-CFBA-8BF4-7B1B2CEEBA51}"/>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2044" name="Freeform: Shape 1150">
              <a:extLst>
                <a:ext uri="{FF2B5EF4-FFF2-40B4-BE49-F238E27FC236}">
                  <a16:creationId xmlns:a16="http://schemas.microsoft.com/office/drawing/2014/main" id="{2FCB1E11-5446-021F-A518-F4CDC44C27F2}"/>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2045" name="Freeform: Shape 1151">
              <a:extLst>
                <a:ext uri="{FF2B5EF4-FFF2-40B4-BE49-F238E27FC236}">
                  <a16:creationId xmlns:a16="http://schemas.microsoft.com/office/drawing/2014/main" id="{B38F082D-1162-E5BD-77AD-4F8239250DF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2046" name="Freeform: Shape 1152">
              <a:extLst>
                <a:ext uri="{FF2B5EF4-FFF2-40B4-BE49-F238E27FC236}">
                  <a16:creationId xmlns:a16="http://schemas.microsoft.com/office/drawing/2014/main" id="{492CA773-300E-EDEF-9FC6-1C00071710E4}"/>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2047" name="Freeform: Shape 1153">
              <a:extLst>
                <a:ext uri="{FF2B5EF4-FFF2-40B4-BE49-F238E27FC236}">
                  <a16:creationId xmlns:a16="http://schemas.microsoft.com/office/drawing/2014/main" id="{DE74C4E0-51B0-C43F-2796-8830327DA901}"/>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2048" name="Freeform: Shape 1154">
              <a:extLst>
                <a:ext uri="{FF2B5EF4-FFF2-40B4-BE49-F238E27FC236}">
                  <a16:creationId xmlns:a16="http://schemas.microsoft.com/office/drawing/2014/main" id="{4D030B1A-E135-042B-460B-A7D665CE2C60}"/>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2049" name="Freeform: Shape 1155">
              <a:extLst>
                <a:ext uri="{FF2B5EF4-FFF2-40B4-BE49-F238E27FC236}">
                  <a16:creationId xmlns:a16="http://schemas.microsoft.com/office/drawing/2014/main" id="{9CECD087-9AEC-9071-F380-15AF1C664872}"/>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2050" name="Freeform: Shape 1156">
              <a:extLst>
                <a:ext uri="{FF2B5EF4-FFF2-40B4-BE49-F238E27FC236}">
                  <a16:creationId xmlns:a16="http://schemas.microsoft.com/office/drawing/2014/main" id="{3B80F409-AC4E-C2BB-087F-A3921BF821E7}"/>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2051" name="Freeform: Shape 1157">
              <a:extLst>
                <a:ext uri="{FF2B5EF4-FFF2-40B4-BE49-F238E27FC236}">
                  <a16:creationId xmlns:a16="http://schemas.microsoft.com/office/drawing/2014/main" id="{C52F546C-FB54-36B8-59A0-1F2992AB4A0A}"/>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2052" name="Freeform: Shape 1158">
              <a:extLst>
                <a:ext uri="{FF2B5EF4-FFF2-40B4-BE49-F238E27FC236}">
                  <a16:creationId xmlns:a16="http://schemas.microsoft.com/office/drawing/2014/main" id="{996B6C86-6C75-F116-5AEB-C9D28F57FBE2}"/>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2053" name="Freeform: Shape 1159">
              <a:extLst>
                <a:ext uri="{FF2B5EF4-FFF2-40B4-BE49-F238E27FC236}">
                  <a16:creationId xmlns:a16="http://schemas.microsoft.com/office/drawing/2014/main" id="{543093CC-FDA2-6421-074D-55D7830A75E0}"/>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2054" name="Freeform: Shape 1160">
              <a:extLst>
                <a:ext uri="{FF2B5EF4-FFF2-40B4-BE49-F238E27FC236}">
                  <a16:creationId xmlns:a16="http://schemas.microsoft.com/office/drawing/2014/main" id="{4B5942EE-B232-C67B-ABA4-7FE93FC11788}"/>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2055" name="Freeform: Shape 1161">
              <a:extLst>
                <a:ext uri="{FF2B5EF4-FFF2-40B4-BE49-F238E27FC236}">
                  <a16:creationId xmlns:a16="http://schemas.microsoft.com/office/drawing/2014/main" id="{87CCCAAD-5CE7-71BC-059B-4BF2FF5DCD6C}"/>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2056" name="Freeform: Shape 1162">
              <a:extLst>
                <a:ext uri="{FF2B5EF4-FFF2-40B4-BE49-F238E27FC236}">
                  <a16:creationId xmlns:a16="http://schemas.microsoft.com/office/drawing/2014/main" id="{0C3F6EB4-A5BA-CB92-4D4A-2FBC367DD396}"/>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2057" name="Freeform: Shape 1163">
              <a:extLst>
                <a:ext uri="{FF2B5EF4-FFF2-40B4-BE49-F238E27FC236}">
                  <a16:creationId xmlns:a16="http://schemas.microsoft.com/office/drawing/2014/main" id="{C160B8AC-F571-314B-954D-9647221C44BF}"/>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2058" name="Freeform: Shape 1164">
              <a:extLst>
                <a:ext uri="{FF2B5EF4-FFF2-40B4-BE49-F238E27FC236}">
                  <a16:creationId xmlns:a16="http://schemas.microsoft.com/office/drawing/2014/main" id="{D19A720F-1B26-87AA-08CD-A9C43148D392}"/>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2059" name="Freeform: Shape 1165">
              <a:extLst>
                <a:ext uri="{FF2B5EF4-FFF2-40B4-BE49-F238E27FC236}">
                  <a16:creationId xmlns:a16="http://schemas.microsoft.com/office/drawing/2014/main" id="{D882F533-326F-41C1-EE19-9E2FAF71FBF4}"/>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2060" name="Freeform: Shape 1166">
              <a:extLst>
                <a:ext uri="{FF2B5EF4-FFF2-40B4-BE49-F238E27FC236}">
                  <a16:creationId xmlns:a16="http://schemas.microsoft.com/office/drawing/2014/main" id="{F1E9C3BE-955F-EF5E-BD3C-4635DCB02FFF}"/>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2061" name="Freeform: Shape 1167">
              <a:extLst>
                <a:ext uri="{FF2B5EF4-FFF2-40B4-BE49-F238E27FC236}">
                  <a16:creationId xmlns:a16="http://schemas.microsoft.com/office/drawing/2014/main" id="{F619B970-9BCE-BC41-5C27-67AECF86F66F}"/>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2062" name="Freeform: Shape 1168">
              <a:extLst>
                <a:ext uri="{FF2B5EF4-FFF2-40B4-BE49-F238E27FC236}">
                  <a16:creationId xmlns:a16="http://schemas.microsoft.com/office/drawing/2014/main" id="{CED6FA22-DDAC-D2B2-8495-E9A8D38E1C26}"/>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2063" name="Freeform: Shape 1169">
              <a:extLst>
                <a:ext uri="{FF2B5EF4-FFF2-40B4-BE49-F238E27FC236}">
                  <a16:creationId xmlns:a16="http://schemas.microsoft.com/office/drawing/2014/main" id="{42D1437C-518A-2E0E-EB2C-29275B13BFCA}"/>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2064" name="Freeform: Shape 1170">
              <a:extLst>
                <a:ext uri="{FF2B5EF4-FFF2-40B4-BE49-F238E27FC236}">
                  <a16:creationId xmlns:a16="http://schemas.microsoft.com/office/drawing/2014/main" id="{ADE3A98D-9EA7-0792-DB99-9AB2F6CFDA7B}"/>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2065" name="Freeform: Shape 1171">
              <a:extLst>
                <a:ext uri="{FF2B5EF4-FFF2-40B4-BE49-F238E27FC236}">
                  <a16:creationId xmlns:a16="http://schemas.microsoft.com/office/drawing/2014/main" id="{430B5186-0164-2123-D777-8712EE5A7980}"/>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2066" name="Freeform: Shape 1172">
              <a:extLst>
                <a:ext uri="{FF2B5EF4-FFF2-40B4-BE49-F238E27FC236}">
                  <a16:creationId xmlns:a16="http://schemas.microsoft.com/office/drawing/2014/main" id="{DE7C4390-B197-0096-DE18-14B23E023D5C}"/>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2067" name="Freeform: Shape 1173">
              <a:extLst>
                <a:ext uri="{FF2B5EF4-FFF2-40B4-BE49-F238E27FC236}">
                  <a16:creationId xmlns:a16="http://schemas.microsoft.com/office/drawing/2014/main" id="{47A514FD-4205-656F-7B1D-75B57F0D468D}"/>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2068" name="Freeform: Shape 1174">
              <a:extLst>
                <a:ext uri="{FF2B5EF4-FFF2-40B4-BE49-F238E27FC236}">
                  <a16:creationId xmlns:a16="http://schemas.microsoft.com/office/drawing/2014/main" id="{96A293DC-807C-318D-C891-F32316E01EEA}"/>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2069" name="Freeform: Shape 1175">
              <a:extLst>
                <a:ext uri="{FF2B5EF4-FFF2-40B4-BE49-F238E27FC236}">
                  <a16:creationId xmlns:a16="http://schemas.microsoft.com/office/drawing/2014/main" id="{7B15037D-9ED7-B7FA-9328-87BF9641B6F0}"/>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2070" name="Freeform: Shape 1176">
              <a:extLst>
                <a:ext uri="{FF2B5EF4-FFF2-40B4-BE49-F238E27FC236}">
                  <a16:creationId xmlns:a16="http://schemas.microsoft.com/office/drawing/2014/main" id="{5C16D0A3-5617-E9DE-A7E8-6E39627B3653}"/>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2071" name="Freeform: Shape 1177">
              <a:extLst>
                <a:ext uri="{FF2B5EF4-FFF2-40B4-BE49-F238E27FC236}">
                  <a16:creationId xmlns:a16="http://schemas.microsoft.com/office/drawing/2014/main" id="{95E5CFD6-5BCD-1A48-7751-2A64399ABD7D}"/>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2072" name="Freeform: Shape 1178">
              <a:extLst>
                <a:ext uri="{FF2B5EF4-FFF2-40B4-BE49-F238E27FC236}">
                  <a16:creationId xmlns:a16="http://schemas.microsoft.com/office/drawing/2014/main" id="{4481EEEF-EB41-B70B-7823-D0A9DC9E49C3}"/>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2073" name="Freeform: Shape 1179">
              <a:extLst>
                <a:ext uri="{FF2B5EF4-FFF2-40B4-BE49-F238E27FC236}">
                  <a16:creationId xmlns:a16="http://schemas.microsoft.com/office/drawing/2014/main" id="{50B62D14-F90E-5237-3B27-8F93E66F7004}"/>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2074" name="Freeform: Shape 1180">
              <a:extLst>
                <a:ext uri="{FF2B5EF4-FFF2-40B4-BE49-F238E27FC236}">
                  <a16:creationId xmlns:a16="http://schemas.microsoft.com/office/drawing/2014/main" id="{79C9FC9E-0926-F11F-4F8A-6A2596233C9F}"/>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2075" name="Freeform: Shape 1181">
              <a:extLst>
                <a:ext uri="{FF2B5EF4-FFF2-40B4-BE49-F238E27FC236}">
                  <a16:creationId xmlns:a16="http://schemas.microsoft.com/office/drawing/2014/main" id="{DB0620D5-357E-DF06-8BA1-1C1D3DAB3E22}"/>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2076" name="Freeform: Shape 1182">
              <a:extLst>
                <a:ext uri="{FF2B5EF4-FFF2-40B4-BE49-F238E27FC236}">
                  <a16:creationId xmlns:a16="http://schemas.microsoft.com/office/drawing/2014/main" id="{FF5448F6-B155-F237-EDFC-7BC5EA06AA7B}"/>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2077" name="Freeform: Shape 1183">
              <a:extLst>
                <a:ext uri="{FF2B5EF4-FFF2-40B4-BE49-F238E27FC236}">
                  <a16:creationId xmlns:a16="http://schemas.microsoft.com/office/drawing/2014/main" id="{30D55CE3-FFBC-B48B-A452-F177B4DBE742}"/>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2078" name="Freeform: Shape 1184">
              <a:extLst>
                <a:ext uri="{FF2B5EF4-FFF2-40B4-BE49-F238E27FC236}">
                  <a16:creationId xmlns:a16="http://schemas.microsoft.com/office/drawing/2014/main" id="{C665BCDA-6A1F-31F1-F5F0-388A20A29566}"/>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2079" name="Freeform: Shape 1185">
              <a:extLst>
                <a:ext uri="{FF2B5EF4-FFF2-40B4-BE49-F238E27FC236}">
                  <a16:creationId xmlns:a16="http://schemas.microsoft.com/office/drawing/2014/main" id="{8F7F305C-23D0-3C38-1D6B-123E273287B0}"/>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2080" name="Freeform: Shape 1186">
              <a:extLst>
                <a:ext uri="{FF2B5EF4-FFF2-40B4-BE49-F238E27FC236}">
                  <a16:creationId xmlns:a16="http://schemas.microsoft.com/office/drawing/2014/main" id="{8FAAB726-D8AD-BDE2-6A45-842361A9A878}"/>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2081" name="Freeform: Shape 1187">
              <a:extLst>
                <a:ext uri="{FF2B5EF4-FFF2-40B4-BE49-F238E27FC236}">
                  <a16:creationId xmlns:a16="http://schemas.microsoft.com/office/drawing/2014/main" id="{A4A0CE44-CE4C-C1C3-A1C1-1348BC5BB708}"/>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2082" name="Freeform: Shape 1188">
              <a:extLst>
                <a:ext uri="{FF2B5EF4-FFF2-40B4-BE49-F238E27FC236}">
                  <a16:creationId xmlns:a16="http://schemas.microsoft.com/office/drawing/2014/main" id="{F1451547-F08D-6F34-4B7B-5D3EA5ECF604}"/>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2083" name="Freeform: Shape 1189">
              <a:extLst>
                <a:ext uri="{FF2B5EF4-FFF2-40B4-BE49-F238E27FC236}">
                  <a16:creationId xmlns:a16="http://schemas.microsoft.com/office/drawing/2014/main" id="{522B739F-CE56-D824-1239-10FAC4F49F44}"/>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2084" name="Freeform: Shape 1190">
              <a:extLst>
                <a:ext uri="{FF2B5EF4-FFF2-40B4-BE49-F238E27FC236}">
                  <a16:creationId xmlns:a16="http://schemas.microsoft.com/office/drawing/2014/main" id="{24FC97A4-BE32-8037-F2E5-534D3B96711A}"/>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2085" name="Freeform: Shape 1191">
              <a:extLst>
                <a:ext uri="{FF2B5EF4-FFF2-40B4-BE49-F238E27FC236}">
                  <a16:creationId xmlns:a16="http://schemas.microsoft.com/office/drawing/2014/main" id="{CBD10F4E-E6A5-DD21-134D-CE1C4D27DC1F}"/>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2086" name="Freeform: Shape 1192">
              <a:extLst>
                <a:ext uri="{FF2B5EF4-FFF2-40B4-BE49-F238E27FC236}">
                  <a16:creationId xmlns:a16="http://schemas.microsoft.com/office/drawing/2014/main" id="{6373DB5F-565C-A105-8A3F-7B7B579B7DE7}"/>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2087" name="Freeform: Shape 1193">
              <a:extLst>
                <a:ext uri="{FF2B5EF4-FFF2-40B4-BE49-F238E27FC236}">
                  <a16:creationId xmlns:a16="http://schemas.microsoft.com/office/drawing/2014/main" id="{D0CAECFA-8B52-AB77-BC0A-CEA8705C934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2088" name="Freeform: Shape 1194">
              <a:extLst>
                <a:ext uri="{FF2B5EF4-FFF2-40B4-BE49-F238E27FC236}">
                  <a16:creationId xmlns:a16="http://schemas.microsoft.com/office/drawing/2014/main" id="{72B87CC1-8099-71ED-EB32-C1EA6F98B9D6}"/>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2089" name="Freeform: Shape 1195">
              <a:extLst>
                <a:ext uri="{FF2B5EF4-FFF2-40B4-BE49-F238E27FC236}">
                  <a16:creationId xmlns:a16="http://schemas.microsoft.com/office/drawing/2014/main" id="{255F0E72-A749-E8C6-19AF-144FEA81FF77}"/>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2090" name="Freeform: Shape 1196">
              <a:extLst>
                <a:ext uri="{FF2B5EF4-FFF2-40B4-BE49-F238E27FC236}">
                  <a16:creationId xmlns:a16="http://schemas.microsoft.com/office/drawing/2014/main" id="{A6722099-2780-8E84-67BE-93CD6874BEA0}"/>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2091" name="Freeform: Shape 1197">
              <a:extLst>
                <a:ext uri="{FF2B5EF4-FFF2-40B4-BE49-F238E27FC236}">
                  <a16:creationId xmlns:a16="http://schemas.microsoft.com/office/drawing/2014/main" id="{7361F998-8B9F-D211-D017-4CED236EFC68}"/>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2092" name="Freeform: Shape 1198">
              <a:extLst>
                <a:ext uri="{FF2B5EF4-FFF2-40B4-BE49-F238E27FC236}">
                  <a16:creationId xmlns:a16="http://schemas.microsoft.com/office/drawing/2014/main" id="{398582CF-0BE2-930C-1B77-D6BBE305759B}"/>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2093" name="Freeform: Shape 1199">
              <a:extLst>
                <a:ext uri="{FF2B5EF4-FFF2-40B4-BE49-F238E27FC236}">
                  <a16:creationId xmlns:a16="http://schemas.microsoft.com/office/drawing/2014/main" id="{807F6781-6E5B-71AB-0E17-4AFD3032992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2094" name="Freeform: Shape 1200">
              <a:extLst>
                <a:ext uri="{FF2B5EF4-FFF2-40B4-BE49-F238E27FC236}">
                  <a16:creationId xmlns:a16="http://schemas.microsoft.com/office/drawing/2014/main" id="{F559D1C5-8BA0-8AB5-A7C6-8994AD231A41}"/>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2095" name="Freeform: Shape 1201">
              <a:extLst>
                <a:ext uri="{FF2B5EF4-FFF2-40B4-BE49-F238E27FC236}">
                  <a16:creationId xmlns:a16="http://schemas.microsoft.com/office/drawing/2014/main" id="{B860269B-2B2D-FB17-7F76-C3372235F6F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2096" name="Freeform: Shape 1202">
              <a:extLst>
                <a:ext uri="{FF2B5EF4-FFF2-40B4-BE49-F238E27FC236}">
                  <a16:creationId xmlns:a16="http://schemas.microsoft.com/office/drawing/2014/main" id="{BC1BA97D-BE90-3A9B-9B5A-285C817EAACF}"/>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2097" name="Freeform: Shape 1203">
              <a:extLst>
                <a:ext uri="{FF2B5EF4-FFF2-40B4-BE49-F238E27FC236}">
                  <a16:creationId xmlns:a16="http://schemas.microsoft.com/office/drawing/2014/main" id="{36FC311D-95FB-D9F3-49C7-5D51E18FD67E}"/>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2098" name="Freeform: Shape 1204">
              <a:extLst>
                <a:ext uri="{FF2B5EF4-FFF2-40B4-BE49-F238E27FC236}">
                  <a16:creationId xmlns:a16="http://schemas.microsoft.com/office/drawing/2014/main" id="{F22DE89F-5350-0C5A-C821-7DAE38C7F503}"/>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2099" name="Freeform: Shape 1205">
              <a:extLst>
                <a:ext uri="{FF2B5EF4-FFF2-40B4-BE49-F238E27FC236}">
                  <a16:creationId xmlns:a16="http://schemas.microsoft.com/office/drawing/2014/main" id="{742B9263-0D0A-93FB-0948-760D8DAD6B3A}"/>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2100" name="Freeform: Shape 1206">
              <a:extLst>
                <a:ext uri="{FF2B5EF4-FFF2-40B4-BE49-F238E27FC236}">
                  <a16:creationId xmlns:a16="http://schemas.microsoft.com/office/drawing/2014/main" id="{40528783-8D48-A054-8CEB-EC12D2ED8FB3}"/>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2101" name="Freeform: Shape 1207">
              <a:extLst>
                <a:ext uri="{FF2B5EF4-FFF2-40B4-BE49-F238E27FC236}">
                  <a16:creationId xmlns:a16="http://schemas.microsoft.com/office/drawing/2014/main" id="{DD67DA58-DB0F-8DB7-75FD-433F7CF387D6}"/>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2102" name="Freeform: Shape 1208">
              <a:extLst>
                <a:ext uri="{FF2B5EF4-FFF2-40B4-BE49-F238E27FC236}">
                  <a16:creationId xmlns:a16="http://schemas.microsoft.com/office/drawing/2014/main" id="{401304B4-D998-A62D-33F5-DB146A11448B}"/>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2103" name="Freeform: Shape 1209">
              <a:extLst>
                <a:ext uri="{FF2B5EF4-FFF2-40B4-BE49-F238E27FC236}">
                  <a16:creationId xmlns:a16="http://schemas.microsoft.com/office/drawing/2014/main" id="{740F3710-008E-96B1-7CE3-725E9EB547B9}"/>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2104" name="Freeform: Shape 1210">
              <a:extLst>
                <a:ext uri="{FF2B5EF4-FFF2-40B4-BE49-F238E27FC236}">
                  <a16:creationId xmlns:a16="http://schemas.microsoft.com/office/drawing/2014/main" id="{B3410373-3641-41F5-D857-80C32CFB2DD9}"/>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2105" name="Freeform: Shape 1211">
              <a:extLst>
                <a:ext uri="{FF2B5EF4-FFF2-40B4-BE49-F238E27FC236}">
                  <a16:creationId xmlns:a16="http://schemas.microsoft.com/office/drawing/2014/main" id="{79DB893D-B4DE-CB58-B181-5C713AB7FE69}"/>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2106" name="Freeform: Shape 1212">
              <a:extLst>
                <a:ext uri="{FF2B5EF4-FFF2-40B4-BE49-F238E27FC236}">
                  <a16:creationId xmlns:a16="http://schemas.microsoft.com/office/drawing/2014/main" id="{EBDEE64C-B5D3-EACF-D8D8-6B82ED5DDB81}"/>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2107" name="Freeform: Shape 1213">
              <a:extLst>
                <a:ext uri="{FF2B5EF4-FFF2-40B4-BE49-F238E27FC236}">
                  <a16:creationId xmlns:a16="http://schemas.microsoft.com/office/drawing/2014/main" id="{993BF01D-50D4-EAFA-688B-33F80B96CAA6}"/>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2108" name="Freeform: Shape 1214">
              <a:extLst>
                <a:ext uri="{FF2B5EF4-FFF2-40B4-BE49-F238E27FC236}">
                  <a16:creationId xmlns:a16="http://schemas.microsoft.com/office/drawing/2014/main" id="{E22FA853-F91D-C5F5-1058-D6EFC70F8DA4}"/>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2109" name="Freeform: Shape 1215">
              <a:extLst>
                <a:ext uri="{FF2B5EF4-FFF2-40B4-BE49-F238E27FC236}">
                  <a16:creationId xmlns:a16="http://schemas.microsoft.com/office/drawing/2014/main" id="{BBB74818-77CA-30D3-4426-4EE71B67793C}"/>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2110" name="Freeform: Shape 1216">
              <a:extLst>
                <a:ext uri="{FF2B5EF4-FFF2-40B4-BE49-F238E27FC236}">
                  <a16:creationId xmlns:a16="http://schemas.microsoft.com/office/drawing/2014/main" id="{00215A4D-65F3-1694-2F30-7D9D545674A3}"/>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2111" name="Freeform: Shape 1217">
              <a:extLst>
                <a:ext uri="{FF2B5EF4-FFF2-40B4-BE49-F238E27FC236}">
                  <a16:creationId xmlns:a16="http://schemas.microsoft.com/office/drawing/2014/main" id="{702D81CE-FBD6-37D1-3478-5EA68CAEBA4A}"/>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2112" name="Freeform: Shape 1218">
              <a:extLst>
                <a:ext uri="{FF2B5EF4-FFF2-40B4-BE49-F238E27FC236}">
                  <a16:creationId xmlns:a16="http://schemas.microsoft.com/office/drawing/2014/main" id="{7FD1F9CC-1A94-507F-3380-65F1EB803F07}"/>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2113" name="Freeform: Shape 1219">
              <a:extLst>
                <a:ext uri="{FF2B5EF4-FFF2-40B4-BE49-F238E27FC236}">
                  <a16:creationId xmlns:a16="http://schemas.microsoft.com/office/drawing/2014/main" id="{1E1A5496-D56F-B076-90DC-405D9F81AFED}"/>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2114" name="Freeform: Shape 1220">
              <a:extLst>
                <a:ext uri="{FF2B5EF4-FFF2-40B4-BE49-F238E27FC236}">
                  <a16:creationId xmlns:a16="http://schemas.microsoft.com/office/drawing/2014/main" id="{3512A598-453A-C943-BF91-4FD189550058}"/>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2115" name="Freeform: Shape 1221">
              <a:extLst>
                <a:ext uri="{FF2B5EF4-FFF2-40B4-BE49-F238E27FC236}">
                  <a16:creationId xmlns:a16="http://schemas.microsoft.com/office/drawing/2014/main" id="{45EA89CF-9D36-E93B-0077-AF52057F6326}"/>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2116" name="Freeform: Shape 1222">
              <a:extLst>
                <a:ext uri="{FF2B5EF4-FFF2-40B4-BE49-F238E27FC236}">
                  <a16:creationId xmlns:a16="http://schemas.microsoft.com/office/drawing/2014/main" id="{9B1C9D0E-544A-20AD-8FF0-6E0E65E81050}"/>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2117" name="Freeform: Shape 1223">
              <a:extLst>
                <a:ext uri="{FF2B5EF4-FFF2-40B4-BE49-F238E27FC236}">
                  <a16:creationId xmlns:a16="http://schemas.microsoft.com/office/drawing/2014/main" id="{D5EBBEEB-8CDD-2D09-8C75-EF0CBE3A18F3}"/>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2118" name="Freeform: Shape 1224">
              <a:extLst>
                <a:ext uri="{FF2B5EF4-FFF2-40B4-BE49-F238E27FC236}">
                  <a16:creationId xmlns:a16="http://schemas.microsoft.com/office/drawing/2014/main" id="{1A100EED-2171-C170-BC9F-7579DF7165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2119" name="Freeform: Shape 1225">
              <a:extLst>
                <a:ext uri="{FF2B5EF4-FFF2-40B4-BE49-F238E27FC236}">
                  <a16:creationId xmlns:a16="http://schemas.microsoft.com/office/drawing/2014/main" id="{A8CCCAF1-BBDC-3056-0B74-01289C21659C}"/>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2120" name="Freeform: Shape 1226">
              <a:extLst>
                <a:ext uri="{FF2B5EF4-FFF2-40B4-BE49-F238E27FC236}">
                  <a16:creationId xmlns:a16="http://schemas.microsoft.com/office/drawing/2014/main" id="{EF913C5A-F356-0392-A728-84B34CDE7EFB}"/>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2121" name="Freeform: Shape 1227">
              <a:extLst>
                <a:ext uri="{FF2B5EF4-FFF2-40B4-BE49-F238E27FC236}">
                  <a16:creationId xmlns:a16="http://schemas.microsoft.com/office/drawing/2014/main" id="{3E81F9C4-5A01-1D7C-6D67-C6A06CF77729}"/>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2122" name="Freeform: Shape 1228">
              <a:extLst>
                <a:ext uri="{FF2B5EF4-FFF2-40B4-BE49-F238E27FC236}">
                  <a16:creationId xmlns:a16="http://schemas.microsoft.com/office/drawing/2014/main" id="{617B89EE-ADDE-1CC3-7616-D59BA8C6D4C9}"/>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2123" name="Freeform: Shape 1229">
              <a:extLst>
                <a:ext uri="{FF2B5EF4-FFF2-40B4-BE49-F238E27FC236}">
                  <a16:creationId xmlns:a16="http://schemas.microsoft.com/office/drawing/2014/main" id="{782558C8-1349-E415-70D2-04FD23E9280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2124" name="Freeform: Shape 1230">
              <a:extLst>
                <a:ext uri="{FF2B5EF4-FFF2-40B4-BE49-F238E27FC236}">
                  <a16:creationId xmlns:a16="http://schemas.microsoft.com/office/drawing/2014/main" id="{67C3D5E0-8854-47A3-3AB3-59A7FA55A8CF}"/>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2125" name="Freeform: Shape 1231">
              <a:extLst>
                <a:ext uri="{FF2B5EF4-FFF2-40B4-BE49-F238E27FC236}">
                  <a16:creationId xmlns:a16="http://schemas.microsoft.com/office/drawing/2014/main" id="{F9D10E08-B96F-A35E-2083-E5A61F985E3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2126" name="Freeform: Shape 1232">
              <a:extLst>
                <a:ext uri="{FF2B5EF4-FFF2-40B4-BE49-F238E27FC236}">
                  <a16:creationId xmlns:a16="http://schemas.microsoft.com/office/drawing/2014/main" id="{F0E25AE8-141A-87D7-A8B2-0880596792B7}"/>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2127" name="Freeform: Shape 1233">
              <a:extLst>
                <a:ext uri="{FF2B5EF4-FFF2-40B4-BE49-F238E27FC236}">
                  <a16:creationId xmlns:a16="http://schemas.microsoft.com/office/drawing/2014/main" id="{D689E8E4-B707-3C8D-17E8-B264427A048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128" name="Freeform: Shape 1234">
              <a:extLst>
                <a:ext uri="{FF2B5EF4-FFF2-40B4-BE49-F238E27FC236}">
                  <a16:creationId xmlns:a16="http://schemas.microsoft.com/office/drawing/2014/main" id="{500EE57D-2C37-BC97-04C6-4BBE6A1829BA}"/>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2129" name="Freeform: Shape 1235">
              <a:extLst>
                <a:ext uri="{FF2B5EF4-FFF2-40B4-BE49-F238E27FC236}">
                  <a16:creationId xmlns:a16="http://schemas.microsoft.com/office/drawing/2014/main" id="{C28BCA90-B19C-4321-9E23-6AD5DDF5EDE3}"/>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2130" name="Freeform: Shape 1236">
              <a:extLst>
                <a:ext uri="{FF2B5EF4-FFF2-40B4-BE49-F238E27FC236}">
                  <a16:creationId xmlns:a16="http://schemas.microsoft.com/office/drawing/2014/main" id="{5F41C898-B579-3532-C8D1-9086DBC5DFEC}"/>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131" name="Freeform: Shape 1237">
              <a:extLst>
                <a:ext uri="{FF2B5EF4-FFF2-40B4-BE49-F238E27FC236}">
                  <a16:creationId xmlns:a16="http://schemas.microsoft.com/office/drawing/2014/main" id="{C670B497-A60C-09D6-E6B7-EC964A5BBBA0}"/>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132" name="Freeform: Shape 1238">
              <a:extLst>
                <a:ext uri="{FF2B5EF4-FFF2-40B4-BE49-F238E27FC236}">
                  <a16:creationId xmlns:a16="http://schemas.microsoft.com/office/drawing/2014/main" id="{D64EB9E5-B068-04E3-1535-7853C9DF88E1}"/>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2133" name="Freeform: Shape 1239">
              <a:extLst>
                <a:ext uri="{FF2B5EF4-FFF2-40B4-BE49-F238E27FC236}">
                  <a16:creationId xmlns:a16="http://schemas.microsoft.com/office/drawing/2014/main" id="{A3BD8056-E499-DDD3-839D-D5F59519D50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2134" name="Freeform: Shape 1240">
              <a:extLst>
                <a:ext uri="{FF2B5EF4-FFF2-40B4-BE49-F238E27FC236}">
                  <a16:creationId xmlns:a16="http://schemas.microsoft.com/office/drawing/2014/main" id="{3C0EC5FC-840C-B38D-3DF9-85A5DBA567E5}"/>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2135" name="Freeform: Shape 1241">
              <a:extLst>
                <a:ext uri="{FF2B5EF4-FFF2-40B4-BE49-F238E27FC236}">
                  <a16:creationId xmlns:a16="http://schemas.microsoft.com/office/drawing/2014/main" id="{51A29FF7-4C5E-AF9F-A3E9-CE518C0E9AC1}"/>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2136" name="Freeform: Shape 1242">
              <a:extLst>
                <a:ext uri="{FF2B5EF4-FFF2-40B4-BE49-F238E27FC236}">
                  <a16:creationId xmlns:a16="http://schemas.microsoft.com/office/drawing/2014/main" id="{8DA1F0C6-1F25-532D-1293-897FDACF04F0}"/>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2137" name="Freeform: Shape 1243">
              <a:extLst>
                <a:ext uri="{FF2B5EF4-FFF2-40B4-BE49-F238E27FC236}">
                  <a16:creationId xmlns:a16="http://schemas.microsoft.com/office/drawing/2014/main" id="{70E0BDAE-005D-81BE-8DBE-7B8DD074C79E}"/>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2138" name="Freeform: Shape 1244">
              <a:extLst>
                <a:ext uri="{FF2B5EF4-FFF2-40B4-BE49-F238E27FC236}">
                  <a16:creationId xmlns:a16="http://schemas.microsoft.com/office/drawing/2014/main" id="{645581E1-9775-F65F-E07B-0E4FCB01D60E}"/>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2139" name="Freeform: Shape 1245">
              <a:extLst>
                <a:ext uri="{FF2B5EF4-FFF2-40B4-BE49-F238E27FC236}">
                  <a16:creationId xmlns:a16="http://schemas.microsoft.com/office/drawing/2014/main" id="{DA872D97-6D19-0FCC-D980-6CA909C1A76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2140" name="Freeform: Shape 1246">
              <a:extLst>
                <a:ext uri="{FF2B5EF4-FFF2-40B4-BE49-F238E27FC236}">
                  <a16:creationId xmlns:a16="http://schemas.microsoft.com/office/drawing/2014/main" id="{C8126E8F-AFDC-3821-CC8A-499678FAE905}"/>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2141" name="Freeform: Shape 1247">
              <a:extLst>
                <a:ext uri="{FF2B5EF4-FFF2-40B4-BE49-F238E27FC236}">
                  <a16:creationId xmlns:a16="http://schemas.microsoft.com/office/drawing/2014/main" id="{F79F1558-806E-AA8E-8BEB-369E4DC3A15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2142" name="Freeform: Shape 1248">
              <a:extLst>
                <a:ext uri="{FF2B5EF4-FFF2-40B4-BE49-F238E27FC236}">
                  <a16:creationId xmlns:a16="http://schemas.microsoft.com/office/drawing/2014/main" id="{96EABBC8-F696-AC15-E92E-2D6D31771C20}"/>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2143" name="Freeform: Shape 1249">
              <a:extLst>
                <a:ext uri="{FF2B5EF4-FFF2-40B4-BE49-F238E27FC236}">
                  <a16:creationId xmlns:a16="http://schemas.microsoft.com/office/drawing/2014/main" id="{7D36EB06-2E0A-BF10-C750-DB408417DF55}"/>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2144" name="Freeform: Shape 1250">
              <a:extLst>
                <a:ext uri="{FF2B5EF4-FFF2-40B4-BE49-F238E27FC236}">
                  <a16:creationId xmlns:a16="http://schemas.microsoft.com/office/drawing/2014/main" id="{FC68007A-B887-3164-CD98-8B007DC59C4C}"/>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2145" name="Freeform: Shape 1251">
              <a:extLst>
                <a:ext uri="{FF2B5EF4-FFF2-40B4-BE49-F238E27FC236}">
                  <a16:creationId xmlns:a16="http://schemas.microsoft.com/office/drawing/2014/main" id="{01C2C122-9828-D14B-09DF-77F3220CFBB4}"/>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2146" name="Freeform: Shape 1252">
              <a:extLst>
                <a:ext uri="{FF2B5EF4-FFF2-40B4-BE49-F238E27FC236}">
                  <a16:creationId xmlns:a16="http://schemas.microsoft.com/office/drawing/2014/main" id="{3EC3613E-3A98-7162-6F36-B6B2A6D73DDA}"/>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2147" name="Freeform: Shape 1253">
              <a:extLst>
                <a:ext uri="{FF2B5EF4-FFF2-40B4-BE49-F238E27FC236}">
                  <a16:creationId xmlns:a16="http://schemas.microsoft.com/office/drawing/2014/main" id="{60CB84D4-E122-8E3C-20A2-61C393075A6F}"/>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2148" name="Freeform: Shape 1254">
              <a:extLst>
                <a:ext uri="{FF2B5EF4-FFF2-40B4-BE49-F238E27FC236}">
                  <a16:creationId xmlns:a16="http://schemas.microsoft.com/office/drawing/2014/main" id="{5E46D9CA-ED8D-4EF8-7573-7FCC6568BACE}"/>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2149" name="Freeform: Shape 1255">
              <a:extLst>
                <a:ext uri="{FF2B5EF4-FFF2-40B4-BE49-F238E27FC236}">
                  <a16:creationId xmlns:a16="http://schemas.microsoft.com/office/drawing/2014/main" id="{4E926513-08E4-A468-E193-C08B33E0AEAA}"/>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2150" name="Freeform: Shape 1256">
              <a:extLst>
                <a:ext uri="{FF2B5EF4-FFF2-40B4-BE49-F238E27FC236}">
                  <a16:creationId xmlns:a16="http://schemas.microsoft.com/office/drawing/2014/main" id="{7DAF6D00-DAF3-E3FC-D30D-F7575C1A0B38}"/>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2151" name="Freeform: Shape 1257">
              <a:extLst>
                <a:ext uri="{FF2B5EF4-FFF2-40B4-BE49-F238E27FC236}">
                  <a16:creationId xmlns:a16="http://schemas.microsoft.com/office/drawing/2014/main" id="{393A4F7E-8E17-86B1-9753-FA3B23CD135E}"/>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2152" name="Freeform: Shape 1258">
              <a:extLst>
                <a:ext uri="{FF2B5EF4-FFF2-40B4-BE49-F238E27FC236}">
                  <a16:creationId xmlns:a16="http://schemas.microsoft.com/office/drawing/2014/main" id="{7AAB3271-FDA2-2ABA-D0C0-C68DB574CD82}"/>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2153" name="Freeform: Shape 1259">
              <a:extLst>
                <a:ext uri="{FF2B5EF4-FFF2-40B4-BE49-F238E27FC236}">
                  <a16:creationId xmlns:a16="http://schemas.microsoft.com/office/drawing/2014/main" id="{45A6FFE6-8541-3153-0401-DE845E126013}"/>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2154" name="Freeform: Shape 1260">
              <a:extLst>
                <a:ext uri="{FF2B5EF4-FFF2-40B4-BE49-F238E27FC236}">
                  <a16:creationId xmlns:a16="http://schemas.microsoft.com/office/drawing/2014/main" id="{FD24EE17-37E2-7ED0-73C4-749AE7838C7E}"/>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2155" name="Freeform: Shape 1261">
              <a:extLst>
                <a:ext uri="{FF2B5EF4-FFF2-40B4-BE49-F238E27FC236}">
                  <a16:creationId xmlns:a16="http://schemas.microsoft.com/office/drawing/2014/main" id="{06028B70-1B77-32A7-7D9D-4BD895AB4F81}"/>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2156" name="Freeform: Shape 1262">
              <a:extLst>
                <a:ext uri="{FF2B5EF4-FFF2-40B4-BE49-F238E27FC236}">
                  <a16:creationId xmlns:a16="http://schemas.microsoft.com/office/drawing/2014/main" id="{6275EA1F-6D2C-505B-A43F-F142BF21165C}"/>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2157" name="Freeform: Shape 1263">
              <a:extLst>
                <a:ext uri="{FF2B5EF4-FFF2-40B4-BE49-F238E27FC236}">
                  <a16:creationId xmlns:a16="http://schemas.microsoft.com/office/drawing/2014/main" id="{C9936A53-0B3F-507C-BF4B-A0EDB8456767}"/>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2158" name="Freeform: Shape 1264">
              <a:extLst>
                <a:ext uri="{FF2B5EF4-FFF2-40B4-BE49-F238E27FC236}">
                  <a16:creationId xmlns:a16="http://schemas.microsoft.com/office/drawing/2014/main" id="{714775B5-2B9D-EDF2-A662-F88ABE38889A}"/>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2159" name="Freeform: Shape 1265">
              <a:extLst>
                <a:ext uri="{FF2B5EF4-FFF2-40B4-BE49-F238E27FC236}">
                  <a16:creationId xmlns:a16="http://schemas.microsoft.com/office/drawing/2014/main" id="{3AB8CDA2-AA53-DCC0-A77A-250CEA5CF3AC}"/>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2160" name="Freeform: Shape 1266">
              <a:extLst>
                <a:ext uri="{FF2B5EF4-FFF2-40B4-BE49-F238E27FC236}">
                  <a16:creationId xmlns:a16="http://schemas.microsoft.com/office/drawing/2014/main" id="{BCC1F2BD-8816-0F68-C966-804DBB74D13D}"/>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2161" name="Freeform: Shape 1267">
              <a:extLst>
                <a:ext uri="{FF2B5EF4-FFF2-40B4-BE49-F238E27FC236}">
                  <a16:creationId xmlns:a16="http://schemas.microsoft.com/office/drawing/2014/main" id="{2309138B-78D0-8CF8-57BA-3276DF699757}"/>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2162" name="Freeform: Shape 1268">
              <a:extLst>
                <a:ext uri="{FF2B5EF4-FFF2-40B4-BE49-F238E27FC236}">
                  <a16:creationId xmlns:a16="http://schemas.microsoft.com/office/drawing/2014/main" id="{33330E10-AC43-3215-D026-5A919522F678}"/>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2163" name="Freeform: Shape 1269">
              <a:extLst>
                <a:ext uri="{FF2B5EF4-FFF2-40B4-BE49-F238E27FC236}">
                  <a16:creationId xmlns:a16="http://schemas.microsoft.com/office/drawing/2014/main" id="{22A7708C-1C70-AD7F-3DB1-15C71ACF6853}"/>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2164" name="Freeform: Shape 1270">
              <a:extLst>
                <a:ext uri="{FF2B5EF4-FFF2-40B4-BE49-F238E27FC236}">
                  <a16:creationId xmlns:a16="http://schemas.microsoft.com/office/drawing/2014/main" id="{805E50B2-42FB-2118-C1E0-93AD688F8707}"/>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2165" name="Freeform: Shape 1271">
              <a:extLst>
                <a:ext uri="{FF2B5EF4-FFF2-40B4-BE49-F238E27FC236}">
                  <a16:creationId xmlns:a16="http://schemas.microsoft.com/office/drawing/2014/main" id="{5F7D535F-8066-843E-318D-80C18178594E}"/>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2166" name="Freeform: Shape 1272">
              <a:extLst>
                <a:ext uri="{FF2B5EF4-FFF2-40B4-BE49-F238E27FC236}">
                  <a16:creationId xmlns:a16="http://schemas.microsoft.com/office/drawing/2014/main" id="{33095B45-96AD-1D37-B874-8A3C8A4707CE}"/>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2167" name="Freeform: Shape 1273">
              <a:extLst>
                <a:ext uri="{FF2B5EF4-FFF2-40B4-BE49-F238E27FC236}">
                  <a16:creationId xmlns:a16="http://schemas.microsoft.com/office/drawing/2014/main" id="{5D22ED0C-1093-10AD-E49A-3F77365E1E6C}"/>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2168" name="Freeform: Shape 1274">
              <a:extLst>
                <a:ext uri="{FF2B5EF4-FFF2-40B4-BE49-F238E27FC236}">
                  <a16:creationId xmlns:a16="http://schemas.microsoft.com/office/drawing/2014/main" id="{0ECDED36-C511-497C-8CE7-A78194576A3F}"/>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2169" name="Freeform: Shape 1275">
              <a:extLst>
                <a:ext uri="{FF2B5EF4-FFF2-40B4-BE49-F238E27FC236}">
                  <a16:creationId xmlns:a16="http://schemas.microsoft.com/office/drawing/2014/main" id="{38ECC3C5-A15A-CF39-1FED-A090814B1093}"/>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2170" name="Freeform: Shape 1276">
              <a:extLst>
                <a:ext uri="{FF2B5EF4-FFF2-40B4-BE49-F238E27FC236}">
                  <a16:creationId xmlns:a16="http://schemas.microsoft.com/office/drawing/2014/main" id="{3D1BE44E-68F5-EA94-17B3-2D2DBCEEF6F0}"/>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2171" name="Freeform: Shape 1277">
              <a:extLst>
                <a:ext uri="{FF2B5EF4-FFF2-40B4-BE49-F238E27FC236}">
                  <a16:creationId xmlns:a16="http://schemas.microsoft.com/office/drawing/2014/main" id="{FE023612-C862-20F6-1698-E20DAB882231}"/>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2172" name="Freeform: Shape 1278">
              <a:extLst>
                <a:ext uri="{FF2B5EF4-FFF2-40B4-BE49-F238E27FC236}">
                  <a16:creationId xmlns:a16="http://schemas.microsoft.com/office/drawing/2014/main" id="{7CB04526-D1F1-7AE4-C852-77A5294A8ED7}"/>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2173" name="Freeform: Shape 1279">
              <a:extLst>
                <a:ext uri="{FF2B5EF4-FFF2-40B4-BE49-F238E27FC236}">
                  <a16:creationId xmlns:a16="http://schemas.microsoft.com/office/drawing/2014/main" id="{5DA96383-5D42-ED49-95CC-1A209F7FF8F3}"/>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2174" name="Freeform: Shape 1280">
              <a:extLst>
                <a:ext uri="{FF2B5EF4-FFF2-40B4-BE49-F238E27FC236}">
                  <a16:creationId xmlns:a16="http://schemas.microsoft.com/office/drawing/2014/main" id="{F7FD5D01-1E3A-496E-41DF-DF8140EF24A7}"/>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2175" name="Freeform: Shape 1281">
              <a:extLst>
                <a:ext uri="{FF2B5EF4-FFF2-40B4-BE49-F238E27FC236}">
                  <a16:creationId xmlns:a16="http://schemas.microsoft.com/office/drawing/2014/main" id="{F3966332-9468-35B9-7379-9FFFA3ACB648}"/>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2176" name="Freeform: Shape 1282">
              <a:extLst>
                <a:ext uri="{FF2B5EF4-FFF2-40B4-BE49-F238E27FC236}">
                  <a16:creationId xmlns:a16="http://schemas.microsoft.com/office/drawing/2014/main" id="{1A8CEA15-AA7C-334C-090B-95DED3A4A9B9}"/>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2177" name="Freeform: Shape 1283">
              <a:extLst>
                <a:ext uri="{FF2B5EF4-FFF2-40B4-BE49-F238E27FC236}">
                  <a16:creationId xmlns:a16="http://schemas.microsoft.com/office/drawing/2014/main" id="{3AD8FA04-D322-94FF-CA19-C60DAB228109}"/>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2178" name="Freeform: Shape 1284">
              <a:extLst>
                <a:ext uri="{FF2B5EF4-FFF2-40B4-BE49-F238E27FC236}">
                  <a16:creationId xmlns:a16="http://schemas.microsoft.com/office/drawing/2014/main" id="{3FE37BDC-9515-5060-FC3F-B17DB6CA56E0}"/>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2179" name="Freeform: Shape 1285">
              <a:extLst>
                <a:ext uri="{FF2B5EF4-FFF2-40B4-BE49-F238E27FC236}">
                  <a16:creationId xmlns:a16="http://schemas.microsoft.com/office/drawing/2014/main" id="{6F749BA3-6BC4-A1CD-EC21-6BBFA94E48A8}"/>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2180" name="Freeform: Shape 1286">
              <a:extLst>
                <a:ext uri="{FF2B5EF4-FFF2-40B4-BE49-F238E27FC236}">
                  <a16:creationId xmlns:a16="http://schemas.microsoft.com/office/drawing/2014/main" id="{1A562492-A42B-967D-0D99-D95B05CA0CAD}"/>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2181" name="Freeform: Shape 1287">
              <a:extLst>
                <a:ext uri="{FF2B5EF4-FFF2-40B4-BE49-F238E27FC236}">
                  <a16:creationId xmlns:a16="http://schemas.microsoft.com/office/drawing/2014/main" id="{CE42DF8F-2FC9-4A49-662D-9AFA8FAF9575}"/>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2182" name="Freeform: Shape 1288">
              <a:extLst>
                <a:ext uri="{FF2B5EF4-FFF2-40B4-BE49-F238E27FC236}">
                  <a16:creationId xmlns:a16="http://schemas.microsoft.com/office/drawing/2014/main" id="{14F073CC-3BE4-87EE-FEBD-8B8A38614963}"/>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2183" name="Freeform: Shape 1289">
              <a:extLst>
                <a:ext uri="{FF2B5EF4-FFF2-40B4-BE49-F238E27FC236}">
                  <a16:creationId xmlns:a16="http://schemas.microsoft.com/office/drawing/2014/main" id="{E9521099-0FB6-71DD-5762-3BED642EE9A6}"/>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2184" name="Freeform: Shape 1290">
              <a:extLst>
                <a:ext uri="{FF2B5EF4-FFF2-40B4-BE49-F238E27FC236}">
                  <a16:creationId xmlns:a16="http://schemas.microsoft.com/office/drawing/2014/main" id="{3870C0F6-E589-331D-3DBB-300B39423F8A}"/>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2185" name="Freeform: Shape 1291">
              <a:extLst>
                <a:ext uri="{FF2B5EF4-FFF2-40B4-BE49-F238E27FC236}">
                  <a16:creationId xmlns:a16="http://schemas.microsoft.com/office/drawing/2014/main" id="{794845AA-95A0-825E-055C-C84DF91EC48A}"/>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2186" name="Freeform: Shape 1292">
              <a:extLst>
                <a:ext uri="{FF2B5EF4-FFF2-40B4-BE49-F238E27FC236}">
                  <a16:creationId xmlns:a16="http://schemas.microsoft.com/office/drawing/2014/main" id="{415AC43A-F471-65A3-3802-6C988395B499}"/>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2187" name="Freeform: Shape 1293">
              <a:extLst>
                <a:ext uri="{FF2B5EF4-FFF2-40B4-BE49-F238E27FC236}">
                  <a16:creationId xmlns:a16="http://schemas.microsoft.com/office/drawing/2014/main" id="{419C54AE-B440-4629-52BE-6327EF24E24C}"/>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2188" name="Freeform: Shape 1294">
              <a:extLst>
                <a:ext uri="{FF2B5EF4-FFF2-40B4-BE49-F238E27FC236}">
                  <a16:creationId xmlns:a16="http://schemas.microsoft.com/office/drawing/2014/main" id="{15886E6D-00E0-DE66-9B75-31B337D38F8E}"/>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2189" name="Freeform: Shape 1295">
              <a:extLst>
                <a:ext uri="{FF2B5EF4-FFF2-40B4-BE49-F238E27FC236}">
                  <a16:creationId xmlns:a16="http://schemas.microsoft.com/office/drawing/2014/main" id="{684AF31F-A648-4BA5-7808-9E023C1E1EAC}"/>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2190" name="Freeform: Shape 1296">
              <a:extLst>
                <a:ext uri="{FF2B5EF4-FFF2-40B4-BE49-F238E27FC236}">
                  <a16:creationId xmlns:a16="http://schemas.microsoft.com/office/drawing/2014/main" id="{B723BC0E-C738-D154-2E71-A2550EB6B747}"/>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2191" name="Freeform: Shape 1297">
              <a:extLst>
                <a:ext uri="{FF2B5EF4-FFF2-40B4-BE49-F238E27FC236}">
                  <a16:creationId xmlns:a16="http://schemas.microsoft.com/office/drawing/2014/main" id="{8835F970-134A-3517-9682-B99467E668D6}"/>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2192" name="Freeform: Shape 1298">
              <a:extLst>
                <a:ext uri="{FF2B5EF4-FFF2-40B4-BE49-F238E27FC236}">
                  <a16:creationId xmlns:a16="http://schemas.microsoft.com/office/drawing/2014/main" id="{A731418D-12DB-5931-E256-28DA2324F233}"/>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2193" name="Freeform: Shape 1299">
              <a:extLst>
                <a:ext uri="{FF2B5EF4-FFF2-40B4-BE49-F238E27FC236}">
                  <a16:creationId xmlns:a16="http://schemas.microsoft.com/office/drawing/2014/main" id="{A7FAE7A5-F1AA-EA5C-9E26-A318EB4235BB}"/>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2194" name="Freeform: Shape 1300">
              <a:extLst>
                <a:ext uri="{FF2B5EF4-FFF2-40B4-BE49-F238E27FC236}">
                  <a16:creationId xmlns:a16="http://schemas.microsoft.com/office/drawing/2014/main" id="{8FDCE267-228D-AB83-F0D7-681EAC35ECCD}"/>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2195" name="Freeform: Shape 1301">
              <a:extLst>
                <a:ext uri="{FF2B5EF4-FFF2-40B4-BE49-F238E27FC236}">
                  <a16:creationId xmlns:a16="http://schemas.microsoft.com/office/drawing/2014/main" id="{504C31E2-FAE2-5D56-DB52-05EA83DC3945}"/>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2196" name="Freeform: Shape 1302">
              <a:extLst>
                <a:ext uri="{FF2B5EF4-FFF2-40B4-BE49-F238E27FC236}">
                  <a16:creationId xmlns:a16="http://schemas.microsoft.com/office/drawing/2014/main" id="{9F661C86-0F2C-AF10-46F6-325448CC5F6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2197" name="Freeform: Shape 1303">
              <a:extLst>
                <a:ext uri="{FF2B5EF4-FFF2-40B4-BE49-F238E27FC236}">
                  <a16:creationId xmlns:a16="http://schemas.microsoft.com/office/drawing/2014/main" id="{47C71603-E511-8E70-9C67-130611BC2B09}"/>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2198" name="Freeform: Shape 1304">
              <a:extLst>
                <a:ext uri="{FF2B5EF4-FFF2-40B4-BE49-F238E27FC236}">
                  <a16:creationId xmlns:a16="http://schemas.microsoft.com/office/drawing/2014/main" id="{D2774B55-6298-493A-0113-A773EF5EECCE}"/>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2199" name="Freeform: Shape 1305">
              <a:extLst>
                <a:ext uri="{FF2B5EF4-FFF2-40B4-BE49-F238E27FC236}">
                  <a16:creationId xmlns:a16="http://schemas.microsoft.com/office/drawing/2014/main" id="{ABAC21EC-81CC-FB22-49A4-399F78FF6540}"/>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2200" name="Freeform: Shape 1306">
              <a:extLst>
                <a:ext uri="{FF2B5EF4-FFF2-40B4-BE49-F238E27FC236}">
                  <a16:creationId xmlns:a16="http://schemas.microsoft.com/office/drawing/2014/main" id="{EE78D587-CE28-4EB6-53B8-9B2CE4BA27C9}"/>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2201" name="Freeform: Shape 1307">
              <a:extLst>
                <a:ext uri="{FF2B5EF4-FFF2-40B4-BE49-F238E27FC236}">
                  <a16:creationId xmlns:a16="http://schemas.microsoft.com/office/drawing/2014/main" id="{FB7E9242-EA77-CF85-8445-7BC89AFF2B19}"/>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2202" name="Freeform: Shape 1308">
              <a:extLst>
                <a:ext uri="{FF2B5EF4-FFF2-40B4-BE49-F238E27FC236}">
                  <a16:creationId xmlns:a16="http://schemas.microsoft.com/office/drawing/2014/main" id="{5B265361-2E3B-216C-83A5-F7BF6E2A830D}"/>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2203" name="Freeform: Shape 1309">
              <a:extLst>
                <a:ext uri="{FF2B5EF4-FFF2-40B4-BE49-F238E27FC236}">
                  <a16:creationId xmlns:a16="http://schemas.microsoft.com/office/drawing/2014/main" id="{A5D16BFE-88BB-9B1F-DDD8-4F8B02455646}"/>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2204" name="Freeform: Shape 1310">
              <a:extLst>
                <a:ext uri="{FF2B5EF4-FFF2-40B4-BE49-F238E27FC236}">
                  <a16:creationId xmlns:a16="http://schemas.microsoft.com/office/drawing/2014/main" id="{F8301ABA-0B98-BBFA-5360-963C74DED08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2205" name="Freeform: Shape 1311">
              <a:extLst>
                <a:ext uri="{FF2B5EF4-FFF2-40B4-BE49-F238E27FC236}">
                  <a16:creationId xmlns:a16="http://schemas.microsoft.com/office/drawing/2014/main" id="{E4FA05DE-3824-9E91-D0FD-4840987334EB}"/>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2206" name="Freeform: Shape 1312">
              <a:extLst>
                <a:ext uri="{FF2B5EF4-FFF2-40B4-BE49-F238E27FC236}">
                  <a16:creationId xmlns:a16="http://schemas.microsoft.com/office/drawing/2014/main" id="{3479C27B-1004-ADF9-74AF-11B79DA82864}"/>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2207" name="Freeform: Shape 1313">
              <a:extLst>
                <a:ext uri="{FF2B5EF4-FFF2-40B4-BE49-F238E27FC236}">
                  <a16:creationId xmlns:a16="http://schemas.microsoft.com/office/drawing/2014/main" id="{78C09BA5-6534-1C8B-6F07-A5A203733382}"/>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2208" name="Freeform: Shape 1314">
              <a:extLst>
                <a:ext uri="{FF2B5EF4-FFF2-40B4-BE49-F238E27FC236}">
                  <a16:creationId xmlns:a16="http://schemas.microsoft.com/office/drawing/2014/main" id="{FF83E09C-B5FC-0E25-F0AB-BA79C41CC999}"/>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2209" name="Freeform: Shape 1315">
              <a:extLst>
                <a:ext uri="{FF2B5EF4-FFF2-40B4-BE49-F238E27FC236}">
                  <a16:creationId xmlns:a16="http://schemas.microsoft.com/office/drawing/2014/main" id="{C4D7E881-2C5B-ECC0-4114-CAC71E1EF599}"/>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2210" name="Freeform: Shape 1316">
              <a:extLst>
                <a:ext uri="{FF2B5EF4-FFF2-40B4-BE49-F238E27FC236}">
                  <a16:creationId xmlns:a16="http://schemas.microsoft.com/office/drawing/2014/main" id="{0F0B1D6F-4381-09BC-8467-FCAC3B90AA32}"/>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2211" name="Freeform: Shape 1317">
              <a:extLst>
                <a:ext uri="{FF2B5EF4-FFF2-40B4-BE49-F238E27FC236}">
                  <a16:creationId xmlns:a16="http://schemas.microsoft.com/office/drawing/2014/main" id="{C9F745A7-0E62-7064-471B-C61A2215D4DF}"/>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2212" name="Freeform: Shape 1318">
              <a:extLst>
                <a:ext uri="{FF2B5EF4-FFF2-40B4-BE49-F238E27FC236}">
                  <a16:creationId xmlns:a16="http://schemas.microsoft.com/office/drawing/2014/main" id="{F0C31D4E-771B-FA6E-D0BD-F209223C6B89}"/>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2213" name="Freeform: Shape 1319">
              <a:extLst>
                <a:ext uri="{FF2B5EF4-FFF2-40B4-BE49-F238E27FC236}">
                  <a16:creationId xmlns:a16="http://schemas.microsoft.com/office/drawing/2014/main" id="{0A47C2A8-4720-C3FB-61F8-24C9C869CB01}"/>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2214" name="Freeform: Shape 1320">
              <a:extLst>
                <a:ext uri="{FF2B5EF4-FFF2-40B4-BE49-F238E27FC236}">
                  <a16:creationId xmlns:a16="http://schemas.microsoft.com/office/drawing/2014/main" id="{5F85E727-E89A-3B88-C1C3-8AC761D2F04E}"/>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2215" name="Freeform: Shape 1321">
              <a:extLst>
                <a:ext uri="{FF2B5EF4-FFF2-40B4-BE49-F238E27FC236}">
                  <a16:creationId xmlns:a16="http://schemas.microsoft.com/office/drawing/2014/main" id="{A53D5F42-E8C7-1A3D-C830-4E4FC85932D2}"/>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2216" name="Freeform: Shape 1322">
              <a:extLst>
                <a:ext uri="{FF2B5EF4-FFF2-40B4-BE49-F238E27FC236}">
                  <a16:creationId xmlns:a16="http://schemas.microsoft.com/office/drawing/2014/main" id="{715EE83C-F44F-4A0C-6067-C234416D75CF}"/>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2217" name="Freeform: Shape 1323">
              <a:extLst>
                <a:ext uri="{FF2B5EF4-FFF2-40B4-BE49-F238E27FC236}">
                  <a16:creationId xmlns:a16="http://schemas.microsoft.com/office/drawing/2014/main" id="{1EF639BD-BE79-94FB-812D-244C20F97A28}"/>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2218" name="Freeform: Shape 1324">
              <a:extLst>
                <a:ext uri="{FF2B5EF4-FFF2-40B4-BE49-F238E27FC236}">
                  <a16:creationId xmlns:a16="http://schemas.microsoft.com/office/drawing/2014/main" id="{ED26FC10-15C8-5009-C462-267094B2ACDE}"/>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2219" name="Freeform: Shape 1325">
              <a:extLst>
                <a:ext uri="{FF2B5EF4-FFF2-40B4-BE49-F238E27FC236}">
                  <a16:creationId xmlns:a16="http://schemas.microsoft.com/office/drawing/2014/main" id="{27F30884-49AB-0E18-3EB5-3964A61E03A6}"/>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2220" name="Freeform: Shape 1326">
              <a:extLst>
                <a:ext uri="{FF2B5EF4-FFF2-40B4-BE49-F238E27FC236}">
                  <a16:creationId xmlns:a16="http://schemas.microsoft.com/office/drawing/2014/main" id="{0A6194FB-D087-24BF-1A24-80DC50DA1918}"/>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2221" name="Freeform: Shape 1327">
              <a:extLst>
                <a:ext uri="{FF2B5EF4-FFF2-40B4-BE49-F238E27FC236}">
                  <a16:creationId xmlns:a16="http://schemas.microsoft.com/office/drawing/2014/main" id="{274B6D3E-6093-3F53-7B89-34EE9B973FC5}"/>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2222" name="Freeform: Shape 1328">
              <a:extLst>
                <a:ext uri="{FF2B5EF4-FFF2-40B4-BE49-F238E27FC236}">
                  <a16:creationId xmlns:a16="http://schemas.microsoft.com/office/drawing/2014/main" id="{2C163F01-9557-5D40-6578-384048668C65}"/>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2223" name="Freeform: Shape 1329">
              <a:extLst>
                <a:ext uri="{FF2B5EF4-FFF2-40B4-BE49-F238E27FC236}">
                  <a16:creationId xmlns:a16="http://schemas.microsoft.com/office/drawing/2014/main" id="{676E1363-3AEF-7632-40BF-63EBD12CF08B}"/>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2224" name="Freeform: Shape 1330">
              <a:extLst>
                <a:ext uri="{FF2B5EF4-FFF2-40B4-BE49-F238E27FC236}">
                  <a16:creationId xmlns:a16="http://schemas.microsoft.com/office/drawing/2014/main" id="{E87C6625-B13F-BF1D-ECB7-76469C2FD62F}"/>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2225" name="Freeform: Shape 1331">
              <a:extLst>
                <a:ext uri="{FF2B5EF4-FFF2-40B4-BE49-F238E27FC236}">
                  <a16:creationId xmlns:a16="http://schemas.microsoft.com/office/drawing/2014/main" id="{BE82F0E4-48BA-EF3F-6B62-27AC1141AFB7}"/>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2226" name="Freeform: Shape 1332">
              <a:extLst>
                <a:ext uri="{FF2B5EF4-FFF2-40B4-BE49-F238E27FC236}">
                  <a16:creationId xmlns:a16="http://schemas.microsoft.com/office/drawing/2014/main" id="{3EEC1B2E-CFD7-4E26-E7F0-B72ACE111DA7}"/>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2227" name="Freeform: Shape 1333">
              <a:extLst>
                <a:ext uri="{FF2B5EF4-FFF2-40B4-BE49-F238E27FC236}">
                  <a16:creationId xmlns:a16="http://schemas.microsoft.com/office/drawing/2014/main" id="{F33B79C9-6E65-7D0B-B935-8B6DFC77A37D}"/>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2228" name="Freeform: Shape 1334">
              <a:extLst>
                <a:ext uri="{FF2B5EF4-FFF2-40B4-BE49-F238E27FC236}">
                  <a16:creationId xmlns:a16="http://schemas.microsoft.com/office/drawing/2014/main" id="{170FDCD6-11C3-3A92-3566-DBDD39E9D8FA}"/>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2229" name="Freeform: Shape 1335">
              <a:extLst>
                <a:ext uri="{FF2B5EF4-FFF2-40B4-BE49-F238E27FC236}">
                  <a16:creationId xmlns:a16="http://schemas.microsoft.com/office/drawing/2014/main" id="{FAC3E5AB-427E-5B9E-EDA1-20843D1BECDA}"/>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2230" name="Freeform: Shape 1336">
              <a:extLst>
                <a:ext uri="{FF2B5EF4-FFF2-40B4-BE49-F238E27FC236}">
                  <a16:creationId xmlns:a16="http://schemas.microsoft.com/office/drawing/2014/main" id="{631D88B2-B832-F154-9298-2E6339B4F8B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2231" name="Freeform: Shape 1337">
              <a:extLst>
                <a:ext uri="{FF2B5EF4-FFF2-40B4-BE49-F238E27FC236}">
                  <a16:creationId xmlns:a16="http://schemas.microsoft.com/office/drawing/2014/main" id="{73ED721F-9473-9DFF-9FB2-B4DE87CD71E6}"/>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2232" name="Freeform: Shape 1338">
              <a:extLst>
                <a:ext uri="{FF2B5EF4-FFF2-40B4-BE49-F238E27FC236}">
                  <a16:creationId xmlns:a16="http://schemas.microsoft.com/office/drawing/2014/main" id="{110DD292-086F-C38E-D76E-DCF0FE2DD637}"/>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2233" name="Freeform: Shape 1339">
              <a:extLst>
                <a:ext uri="{FF2B5EF4-FFF2-40B4-BE49-F238E27FC236}">
                  <a16:creationId xmlns:a16="http://schemas.microsoft.com/office/drawing/2014/main" id="{86ECB01C-C1B8-774B-510A-D5A0969C2B8E}"/>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2234" name="Freeform: Shape 1340">
              <a:extLst>
                <a:ext uri="{FF2B5EF4-FFF2-40B4-BE49-F238E27FC236}">
                  <a16:creationId xmlns:a16="http://schemas.microsoft.com/office/drawing/2014/main" id="{0EF86DD7-61DC-AD19-DC8E-F2132804AB13}"/>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2235" name="Freeform: Shape 1341">
              <a:extLst>
                <a:ext uri="{FF2B5EF4-FFF2-40B4-BE49-F238E27FC236}">
                  <a16:creationId xmlns:a16="http://schemas.microsoft.com/office/drawing/2014/main" id="{56E920AB-225F-3D60-C58E-367235B04243}"/>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2236" name="Freeform: Shape 1342">
              <a:extLst>
                <a:ext uri="{FF2B5EF4-FFF2-40B4-BE49-F238E27FC236}">
                  <a16:creationId xmlns:a16="http://schemas.microsoft.com/office/drawing/2014/main" id="{03D08FA9-3111-7D60-1FAF-921899795854}"/>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2237" name="Freeform: Shape 1343">
              <a:extLst>
                <a:ext uri="{FF2B5EF4-FFF2-40B4-BE49-F238E27FC236}">
                  <a16:creationId xmlns:a16="http://schemas.microsoft.com/office/drawing/2014/main" id="{4F1DCDD4-5B1C-8D3D-743A-04BC5E63C503}"/>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2238" name="Freeform: Shape 1344">
              <a:extLst>
                <a:ext uri="{FF2B5EF4-FFF2-40B4-BE49-F238E27FC236}">
                  <a16:creationId xmlns:a16="http://schemas.microsoft.com/office/drawing/2014/main" id="{95E0DF6F-DB95-0D16-76C9-CFA7876B795D}"/>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2239" name="Freeform: Shape 1345">
              <a:extLst>
                <a:ext uri="{FF2B5EF4-FFF2-40B4-BE49-F238E27FC236}">
                  <a16:creationId xmlns:a16="http://schemas.microsoft.com/office/drawing/2014/main" id="{9E31993A-8CF2-A09E-19E1-3454297768C8}"/>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2240" name="Freeform: Shape 1346">
              <a:extLst>
                <a:ext uri="{FF2B5EF4-FFF2-40B4-BE49-F238E27FC236}">
                  <a16:creationId xmlns:a16="http://schemas.microsoft.com/office/drawing/2014/main" id="{EBE05769-6D1E-2904-F78B-308FD55BE31E}"/>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2241" name="Freeform: Shape 1347">
              <a:extLst>
                <a:ext uri="{FF2B5EF4-FFF2-40B4-BE49-F238E27FC236}">
                  <a16:creationId xmlns:a16="http://schemas.microsoft.com/office/drawing/2014/main" id="{9CE1A7B8-73DB-0422-3B11-7D9EAD4EA1F7}"/>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2242" name="Freeform: Shape 1348">
              <a:extLst>
                <a:ext uri="{FF2B5EF4-FFF2-40B4-BE49-F238E27FC236}">
                  <a16:creationId xmlns:a16="http://schemas.microsoft.com/office/drawing/2014/main" id="{25FB2795-21F3-1432-5674-83DB094D290D}"/>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2243" name="Freeform: Shape 1349">
              <a:extLst>
                <a:ext uri="{FF2B5EF4-FFF2-40B4-BE49-F238E27FC236}">
                  <a16:creationId xmlns:a16="http://schemas.microsoft.com/office/drawing/2014/main" id="{5283D278-7915-8168-178C-5427CFB47A23}"/>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2244" name="Freeform: Shape 1350">
              <a:extLst>
                <a:ext uri="{FF2B5EF4-FFF2-40B4-BE49-F238E27FC236}">
                  <a16:creationId xmlns:a16="http://schemas.microsoft.com/office/drawing/2014/main" id="{4BA3D79F-214B-0AA2-762D-3DD2FA39079C}"/>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2245" name="Freeform: Shape 1351">
              <a:extLst>
                <a:ext uri="{FF2B5EF4-FFF2-40B4-BE49-F238E27FC236}">
                  <a16:creationId xmlns:a16="http://schemas.microsoft.com/office/drawing/2014/main" id="{AC5B5824-D146-4258-22D0-D7797B52ACD4}"/>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2246" name="Freeform: Shape 1352">
              <a:extLst>
                <a:ext uri="{FF2B5EF4-FFF2-40B4-BE49-F238E27FC236}">
                  <a16:creationId xmlns:a16="http://schemas.microsoft.com/office/drawing/2014/main" id="{588FC5DB-D33E-5C6F-D370-32AB4FF95D6F}"/>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2247" name="Freeform: Shape 1353">
              <a:extLst>
                <a:ext uri="{FF2B5EF4-FFF2-40B4-BE49-F238E27FC236}">
                  <a16:creationId xmlns:a16="http://schemas.microsoft.com/office/drawing/2014/main" id="{255F18B2-BE98-7BAA-87F2-D64263E7CD29}"/>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2248" name="Freeform: Shape 1354">
              <a:extLst>
                <a:ext uri="{FF2B5EF4-FFF2-40B4-BE49-F238E27FC236}">
                  <a16:creationId xmlns:a16="http://schemas.microsoft.com/office/drawing/2014/main" id="{752F8413-D66B-E344-6E97-C3204B3A521C}"/>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2249" name="Freeform: Shape 1355">
              <a:extLst>
                <a:ext uri="{FF2B5EF4-FFF2-40B4-BE49-F238E27FC236}">
                  <a16:creationId xmlns:a16="http://schemas.microsoft.com/office/drawing/2014/main" id="{2D8EEA04-2AE9-76C5-1E66-BDF38CF6449C}"/>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2250" name="Freeform: Shape 1356">
              <a:extLst>
                <a:ext uri="{FF2B5EF4-FFF2-40B4-BE49-F238E27FC236}">
                  <a16:creationId xmlns:a16="http://schemas.microsoft.com/office/drawing/2014/main" id="{2FF253CD-EBF3-F0EC-B390-0919FCA3BF5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2251" name="Freeform: Shape 1357">
              <a:extLst>
                <a:ext uri="{FF2B5EF4-FFF2-40B4-BE49-F238E27FC236}">
                  <a16:creationId xmlns:a16="http://schemas.microsoft.com/office/drawing/2014/main" id="{E75F4EDD-4DC7-2340-0DB8-B211594EE0F3}"/>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2252" name="Freeform: Shape 1358">
              <a:extLst>
                <a:ext uri="{FF2B5EF4-FFF2-40B4-BE49-F238E27FC236}">
                  <a16:creationId xmlns:a16="http://schemas.microsoft.com/office/drawing/2014/main" id="{94571DFF-51B2-2B66-004E-D36FD16FC71F}"/>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2253" name="Freeform: Shape 1359">
              <a:extLst>
                <a:ext uri="{FF2B5EF4-FFF2-40B4-BE49-F238E27FC236}">
                  <a16:creationId xmlns:a16="http://schemas.microsoft.com/office/drawing/2014/main" id="{677DA693-E858-8193-B1BF-EEA736B1D368}"/>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2254" name="Freeform: Shape 1360">
              <a:extLst>
                <a:ext uri="{FF2B5EF4-FFF2-40B4-BE49-F238E27FC236}">
                  <a16:creationId xmlns:a16="http://schemas.microsoft.com/office/drawing/2014/main" id="{783EEC95-4FA4-A341-7D64-D6F23F37BA4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2255" name="Freeform: Shape 1361">
              <a:extLst>
                <a:ext uri="{FF2B5EF4-FFF2-40B4-BE49-F238E27FC236}">
                  <a16:creationId xmlns:a16="http://schemas.microsoft.com/office/drawing/2014/main" id="{FCF72A25-9E56-7C6D-8536-82EE256CAFF1}"/>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2256" name="Freeform: Shape 1362">
              <a:extLst>
                <a:ext uri="{FF2B5EF4-FFF2-40B4-BE49-F238E27FC236}">
                  <a16:creationId xmlns:a16="http://schemas.microsoft.com/office/drawing/2014/main" id="{7EB3AB62-254A-F06B-306E-DB3E7A4B0F9A}"/>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2257" name="Freeform: Shape 1363">
              <a:extLst>
                <a:ext uri="{FF2B5EF4-FFF2-40B4-BE49-F238E27FC236}">
                  <a16:creationId xmlns:a16="http://schemas.microsoft.com/office/drawing/2014/main" id="{B4567E1F-1871-CAE6-808D-38861F364666}"/>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2258" name="Freeform: Shape 1364">
              <a:extLst>
                <a:ext uri="{FF2B5EF4-FFF2-40B4-BE49-F238E27FC236}">
                  <a16:creationId xmlns:a16="http://schemas.microsoft.com/office/drawing/2014/main" id="{67E9E803-5099-2457-44D3-CDAB6168472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2259" name="Freeform: Shape 1365">
              <a:extLst>
                <a:ext uri="{FF2B5EF4-FFF2-40B4-BE49-F238E27FC236}">
                  <a16:creationId xmlns:a16="http://schemas.microsoft.com/office/drawing/2014/main" id="{682718D3-E908-02F2-CBC0-023B9CF10A04}"/>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2260" name="Freeform: Shape 1366">
              <a:extLst>
                <a:ext uri="{FF2B5EF4-FFF2-40B4-BE49-F238E27FC236}">
                  <a16:creationId xmlns:a16="http://schemas.microsoft.com/office/drawing/2014/main" id="{5E2EF937-A6ED-2B6C-9608-16B1C54EA178}"/>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2261" name="Freeform: Shape 1367">
              <a:extLst>
                <a:ext uri="{FF2B5EF4-FFF2-40B4-BE49-F238E27FC236}">
                  <a16:creationId xmlns:a16="http://schemas.microsoft.com/office/drawing/2014/main" id="{6104521F-94B3-438F-56F1-BB84238C080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2262" name="Freeform: Shape 1368">
              <a:extLst>
                <a:ext uri="{FF2B5EF4-FFF2-40B4-BE49-F238E27FC236}">
                  <a16:creationId xmlns:a16="http://schemas.microsoft.com/office/drawing/2014/main" id="{15527ABD-6B80-EA05-B1AC-E38C5C8481D4}"/>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2263" name="Freeform: Shape 1369">
              <a:extLst>
                <a:ext uri="{FF2B5EF4-FFF2-40B4-BE49-F238E27FC236}">
                  <a16:creationId xmlns:a16="http://schemas.microsoft.com/office/drawing/2014/main" id="{6E8BCD52-64D5-EB11-9BE5-372E5594B094}"/>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2264" name="Freeform: Shape 1370">
              <a:extLst>
                <a:ext uri="{FF2B5EF4-FFF2-40B4-BE49-F238E27FC236}">
                  <a16:creationId xmlns:a16="http://schemas.microsoft.com/office/drawing/2014/main" id="{45B86D10-B224-F54C-9FCD-E71628C31CD6}"/>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2265" name="Freeform: Shape 1371">
              <a:extLst>
                <a:ext uri="{FF2B5EF4-FFF2-40B4-BE49-F238E27FC236}">
                  <a16:creationId xmlns:a16="http://schemas.microsoft.com/office/drawing/2014/main" id="{1C0BC10F-88D5-4AE1-3899-78F21576211B}"/>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2266" name="Freeform: Shape 1372">
              <a:extLst>
                <a:ext uri="{FF2B5EF4-FFF2-40B4-BE49-F238E27FC236}">
                  <a16:creationId xmlns:a16="http://schemas.microsoft.com/office/drawing/2014/main" id="{743ECAA0-51A4-8E91-AC03-A61D6AF35995}"/>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2267" name="Freeform: Shape 1373">
              <a:extLst>
                <a:ext uri="{FF2B5EF4-FFF2-40B4-BE49-F238E27FC236}">
                  <a16:creationId xmlns:a16="http://schemas.microsoft.com/office/drawing/2014/main" id="{92CB0469-06D3-0278-CA25-AC21398C13F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2268" name="Freeform: Shape 1374">
              <a:extLst>
                <a:ext uri="{FF2B5EF4-FFF2-40B4-BE49-F238E27FC236}">
                  <a16:creationId xmlns:a16="http://schemas.microsoft.com/office/drawing/2014/main" id="{3176381C-C04D-1364-B659-2C69662C3306}"/>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2269" name="Freeform: Shape 1375">
              <a:extLst>
                <a:ext uri="{FF2B5EF4-FFF2-40B4-BE49-F238E27FC236}">
                  <a16:creationId xmlns:a16="http://schemas.microsoft.com/office/drawing/2014/main" id="{8BF8154C-D8DF-58F7-5B44-88CCA87225D1}"/>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2270" name="Freeform: Shape 1376">
              <a:extLst>
                <a:ext uri="{FF2B5EF4-FFF2-40B4-BE49-F238E27FC236}">
                  <a16:creationId xmlns:a16="http://schemas.microsoft.com/office/drawing/2014/main" id="{588C573F-2471-960B-95D8-BF3F197D23F1}"/>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2271" name="Freeform: Shape 1377">
              <a:extLst>
                <a:ext uri="{FF2B5EF4-FFF2-40B4-BE49-F238E27FC236}">
                  <a16:creationId xmlns:a16="http://schemas.microsoft.com/office/drawing/2014/main" id="{1256E285-0E5F-8947-50E7-C203A86D63B1}"/>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2272" name="Freeform: Shape 1378">
              <a:extLst>
                <a:ext uri="{FF2B5EF4-FFF2-40B4-BE49-F238E27FC236}">
                  <a16:creationId xmlns:a16="http://schemas.microsoft.com/office/drawing/2014/main" id="{7E41C452-E33B-7E36-03C3-A3094CDA55AC}"/>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2273" name="Freeform: Shape 1379">
              <a:extLst>
                <a:ext uri="{FF2B5EF4-FFF2-40B4-BE49-F238E27FC236}">
                  <a16:creationId xmlns:a16="http://schemas.microsoft.com/office/drawing/2014/main" id="{9BEA7B8A-D605-0FAE-04B4-04E901849D4C}"/>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2274" name="Freeform: Shape 1380">
              <a:extLst>
                <a:ext uri="{FF2B5EF4-FFF2-40B4-BE49-F238E27FC236}">
                  <a16:creationId xmlns:a16="http://schemas.microsoft.com/office/drawing/2014/main" id="{85BFBE85-56B6-9297-2A26-DC1308712436}"/>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2275" name="Freeform: Shape 1381">
              <a:extLst>
                <a:ext uri="{FF2B5EF4-FFF2-40B4-BE49-F238E27FC236}">
                  <a16:creationId xmlns:a16="http://schemas.microsoft.com/office/drawing/2014/main" id="{DE8E8289-19B6-210A-9531-084D6008E1CA}"/>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2276" name="Freeform: Shape 1382">
              <a:extLst>
                <a:ext uri="{FF2B5EF4-FFF2-40B4-BE49-F238E27FC236}">
                  <a16:creationId xmlns:a16="http://schemas.microsoft.com/office/drawing/2014/main" id="{F367445A-7F5F-8D58-AF1C-0E1BC28F0539}"/>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2277" name="Freeform: Shape 1383">
              <a:extLst>
                <a:ext uri="{FF2B5EF4-FFF2-40B4-BE49-F238E27FC236}">
                  <a16:creationId xmlns:a16="http://schemas.microsoft.com/office/drawing/2014/main" id="{C089BBC1-31C9-C32E-2751-BD975DBC5467}"/>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2278" name="Freeform: Shape 1384">
              <a:extLst>
                <a:ext uri="{FF2B5EF4-FFF2-40B4-BE49-F238E27FC236}">
                  <a16:creationId xmlns:a16="http://schemas.microsoft.com/office/drawing/2014/main" id="{3293F801-5447-1AAC-6118-6DD105BB406D}"/>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2279" name="Freeform: Shape 1385">
              <a:extLst>
                <a:ext uri="{FF2B5EF4-FFF2-40B4-BE49-F238E27FC236}">
                  <a16:creationId xmlns:a16="http://schemas.microsoft.com/office/drawing/2014/main" id="{8EDC2DFE-C196-3F2F-7484-75CCFBA0E8AC}"/>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2280" name="Freeform: Shape 1386">
              <a:extLst>
                <a:ext uri="{FF2B5EF4-FFF2-40B4-BE49-F238E27FC236}">
                  <a16:creationId xmlns:a16="http://schemas.microsoft.com/office/drawing/2014/main" id="{512A93D6-7475-FB52-C08B-2E3B45C0CFC5}"/>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2281" name="Freeform: Shape 1387">
              <a:extLst>
                <a:ext uri="{FF2B5EF4-FFF2-40B4-BE49-F238E27FC236}">
                  <a16:creationId xmlns:a16="http://schemas.microsoft.com/office/drawing/2014/main" id="{9555F84F-B1E0-AC8E-8E86-18E1CA1746F2}"/>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2282" name="Freeform: Shape 1388">
              <a:extLst>
                <a:ext uri="{FF2B5EF4-FFF2-40B4-BE49-F238E27FC236}">
                  <a16:creationId xmlns:a16="http://schemas.microsoft.com/office/drawing/2014/main" id="{4CF33390-DAB8-56D9-FA09-7D462FB7442F}"/>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2283" name="Freeform: Shape 1389">
              <a:extLst>
                <a:ext uri="{FF2B5EF4-FFF2-40B4-BE49-F238E27FC236}">
                  <a16:creationId xmlns:a16="http://schemas.microsoft.com/office/drawing/2014/main" id="{F844F1B6-44D4-C914-4B98-CFFE3138A59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2284" name="Freeform: Shape 1390">
              <a:extLst>
                <a:ext uri="{FF2B5EF4-FFF2-40B4-BE49-F238E27FC236}">
                  <a16:creationId xmlns:a16="http://schemas.microsoft.com/office/drawing/2014/main" id="{C7547157-F883-CE3D-AAB3-E8D3C0C87DC2}"/>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2285" name="Freeform: Shape 1391">
              <a:extLst>
                <a:ext uri="{FF2B5EF4-FFF2-40B4-BE49-F238E27FC236}">
                  <a16:creationId xmlns:a16="http://schemas.microsoft.com/office/drawing/2014/main" id="{5980ED76-54A7-8BBB-12B2-A232D8545AA3}"/>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2286" name="Freeform: Shape 1392">
              <a:extLst>
                <a:ext uri="{FF2B5EF4-FFF2-40B4-BE49-F238E27FC236}">
                  <a16:creationId xmlns:a16="http://schemas.microsoft.com/office/drawing/2014/main" id="{C9395266-3D02-A82D-1748-B3C4F9C339BB}"/>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2287" name="Freeform: Shape 1393">
              <a:extLst>
                <a:ext uri="{FF2B5EF4-FFF2-40B4-BE49-F238E27FC236}">
                  <a16:creationId xmlns:a16="http://schemas.microsoft.com/office/drawing/2014/main" id="{3211251A-7082-0143-7931-21D5B3D34867}"/>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2288" name="Freeform: Shape 1394">
              <a:extLst>
                <a:ext uri="{FF2B5EF4-FFF2-40B4-BE49-F238E27FC236}">
                  <a16:creationId xmlns:a16="http://schemas.microsoft.com/office/drawing/2014/main" id="{5E46F69D-2F7B-EA92-78BD-0D688182EFB5}"/>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2289" name="Freeform: Shape 1395">
              <a:extLst>
                <a:ext uri="{FF2B5EF4-FFF2-40B4-BE49-F238E27FC236}">
                  <a16:creationId xmlns:a16="http://schemas.microsoft.com/office/drawing/2014/main" id="{9024486F-B016-40D1-67CA-A3A777B77856}"/>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2290" name="Freeform: Shape 1396">
              <a:extLst>
                <a:ext uri="{FF2B5EF4-FFF2-40B4-BE49-F238E27FC236}">
                  <a16:creationId xmlns:a16="http://schemas.microsoft.com/office/drawing/2014/main" id="{F5636B14-D77F-C3BB-BB02-D547B1F876E5}"/>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2291" name="Freeform: Shape 1397">
              <a:extLst>
                <a:ext uri="{FF2B5EF4-FFF2-40B4-BE49-F238E27FC236}">
                  <a16:creationId xmlns:a16="http://schemas.microsoft.com/office/drawing/2014/main" id="{229E027F-16E3-0D22-80D4-81F8795A41FF}"/>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2292" name="Freeform: Shape 1398">
              <a:extLst>
                <a:ext uri="{FF2B5EF4-FFF2-40B4-BE49-F238E27FC236}">
                  <a16:creationId xmlns:a16="http://schemas.microsoft.com/office/drawing/2014/main" id="{0E32DFDD-AB11-6724-BEC5-FD113BD0C80A}"/>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2293" name="Freeform: Shape 1399">
              <a:extLst>
                <a:ext uri="{FF2B5EF4-FFF2-40B4-BE49-F238E27FC236}">
                  <a16:creationId xmlns:a16="http://schemas.microsoft.com/office/drawing/2014/main" id="{4BA6D6A0-0C07-7171-3FF0-FB16C291ABF1}"/>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2294" name="Freeform: Shape 1400">
              <a:extLst>
                <a:ext uri="{FF2B5EF4-FFF2-40B4-BE49-F238E27FC236}">
                  <a16:creationId xmlns:a16="http://schemas.microsoft.com/office/drawing/2014/main" id="{BBA1EF57-E4B9-BB0B-C100-D6852B3CFE0F}"/>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2295" name="Freeform: Shape 1401">
              <a:extLst>
                <a:ext uri="{FF2B5EF4-FFF2-40B4-BE49-F238E27FC236}">
                  <a16:creationId xmlns:a16="http://schemas.microsoft.com/office/drawing/2014/main" id="{2538D6C9-3D0E-611A-73D0-6740EF3892A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2296" name="Freeform: Shape 1402">
              <a:extLst>
                <a:ext uri="{FF2B5EF4-FFF2-40B4-BE49-F238E27FC236}">
                  <a16:creationId xmlns:a16="http://schemas.microsoft.com/office/drawing/2014/main" id="{9F32D00A-E180-D8EE-4CDA-F3518F1F1383}"/>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2297" name="Freeform: Shape 1403">
              <a:extLst>
                <a:ext uri="{FF2B5EF4-FFF2-40B4-BE49-F238E27FC236}">
                  <a16:creationId xmlns:a16="http://schemas.microsoft.com/office/drawing/2014/main" id="{977F0B6B-A81E-932D-55B7-45D6AC6306F8}"/>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2298" name="Freeform: Shape 1404">
              <a:extLst>
                <a:ext uri="{FF2B5EF4-FFF2-40B4-BE49-F238E27FC236}">
                  <a16:creationId xmlns:a16="http://schemas.microsoft.com/office/drawing/2014/main" id="{65FBFA2A-29BF-15C9-E934-B7CE5F9C792B}"/>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2299" name="Freeform: Shape 1405">
              <a:extLst>
                <a:ext uri="{FF2B5EF4-FFF2-40B4-BE49-F238E27FC236}">
                  <a16:creationId xmlns:a16="http://schemas.microsoft.com/office/drawing/2014/main" id="{08992DA0-84E8-CD03-AC2C-8A80CD238543}"/>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2300" name="Freeform: Shape 1406">
              <a:extLst>
                <a:ext uri="{FF2B5EF4-FFF2-40B4-BE49-F238E27FC236}">
                  <a16:creationId xmlns:a16="http://schemas.microsoft.com/office/drawing/2014/main" id="{F281CBB8-3F08-4DC3-0D77-B2D363F19A00}"/>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2301" name="Freeform: Shape 1407">
              <a:extLst>
                <a:ext uri="{FF2B5EF4-FFF2-40B4-BE49-F238E27FC236}">
                  <a16:creationId xmlns:a16="http://schemas.microsoft.com/office/drawing/2014/main" id="{8370C1FE-0332-C37B-1EA8-C94437AB190C}"/>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2302" name="Freeform: Shape 1408">
              <a:extLst>
                <a:ext uri="{FF2B5EF4-FFF2-40B4-BE49-F238E27FC236}">
                  <a16:creationId xmlns:a16="http://schemas.microsoft.com/office/drawing/2014/main" id="{3C59E3D0-02CC-615D-8B16-00B62A6EFEC3}"/>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2303" name="Freeform: Shape 1409">
              <a:extLst>
                <a:ext uri="{FF2B5EF4-FFF2-40B4-BE49-F238E27FC236}">
                  <a16:creationId xmlns:a16="http://schemas.microsoft.com/office/drawing/2014/main" id="{EEFDBD8D-B4EC-EE53-E54F-B691D1F1D630}"/>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2304" name="Freeform: Shape 1410">
              <a:extLst>
                <a:ext uri="{FF2B5EF4-FFF2-40B4-BE49-F238E27FC236}">
                  <a16:creationId xmlns:a16="http://schemas.microsoft.com/office/drawing/2014/main" id="{AA49A17D-AAA1-83C5-FBEA-D5AD1B4E9E63}"/>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2305" name="Freeform: Shape 1411">
              <a:extLst>
                <a:ext uri="{FF2B5EF4-FFF2-40B4-BE49-F238E27FC236}">
                  <a16:creationId xmlns:a16="http://schemas.microsoft.com/office/drawing/2014/main" id="{6B195686-A1D3-3308-3081-C8EB816D41BE}"/>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2306" name="Freeform: Shape 1412">
              <a:extLst>
                <a:ext uri="{FF2B5EF4-FFF2-40B4-BE49-F238E27FC236}">
                  <a16:creationId xmlns:a16="http://schemas.microsoft.com/office/drawing/2014/main" id="{76DD8877-3EB9-A766-CAC8-2BBF7C8A7586}"/>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2307" name="Freeform: Shape 1413">
              <a:extLst>
                <a:ext uri="{FF2B5EF4-FFF2-40B4-BE49-F238E27FC236}">
                  <a16:creationId xmlns:a16="http://schemas.microsoft.com/office/drawing/2014/main" id="{D9B647C9-9F72-141D-24F4-69C44A30AE89}"/>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2308" name="Freeform: Shape 1414">
              <a:extLst>
                <a:ext uri="{FF2B5EF4-FFF2-40B4-BE49-F238E27FC236}">
                  <a16:creationId xmlns:a16="http://schemas.microsoft.com/office/drawing/2014/main" id="{02D2ED19-24C8-029D-30FA-F3A7219288CB}"/>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2309" name="Freeform: Shape 1415">
              <a:extLst>
                <a:ext uri="{FF2B5EF4-FFF2-40B4-BE49-F238E27FC236}">
                  <a16:creationId xmlns:a16="http://schemas.microsoft.com/office/drawing/2014/main" id="{903CB128-E5E3-6CC5-21C7-B6D1A1FC3D58}"/>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2310" name="Freeform: Shape 1416">
              <a:extLst>
                <a:ext uri="{FF2B5EF4-FFF2-40B4-BE49-F238E27FC236}">
                  <a16:creationId xmlns:a16="http://schemas.microsoft.com/office/drawing/2014/main" id="{81842F9F-5EA8-944E-88EF-5937C05D12FB}"/>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2311" name="Freeform: Shape 1417">
              <a:extLst>
                <a:ext uri="{FF2B5EF4-FFF2-40B4-BE49-F238E27FC236}">
                  <a16:creationId xmlns:a16="http://schemas.microsoft.com/office/drawing/2014/main" id="{DF135F45-19B9-9735-FC52-C949155C9F4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2312" name="Freeform: Shape 1418">
              <a:extLst>
                <a:ext uri="{FF2B5EF4-FFF2-40B4-BE49-F238E27FC236}">
                  <a16:creationId xmlns:a16="http://schemas.microsoft.com/office/drawing/2014/main" id="{1C029328-C1BF-E59F-989E-2AD1AD936B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2313" name="Freeform: Shape 1419">
              <a:extLst>
                <a:ext uri="{FF2B5EF4-FFF2-40B4-BE49-F238E27FC236}">
                  <a16:creationId xmlns:a16="http://schemas.microsoft.com/office/drawing/2014/main" id="{557AA0E0-5B22-1A81-D4FE-CB0D5CAC87D4}"/>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2314" name="Freeform: Shape 1420">
              <a:extLst>
                <a:ext uri="{FF2B5EF4-FFF2-40B4-BE49-F238E27FC236}">
                  <a16:creationId xmlns:a16="http://schemas.microsoft.com/office/drawing/2014/main" id="{73168E5D-F26C-77D2-1C2F-CCEF10DBB1DA}"/>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2315" name="Freeform: Shape 1421">
              <a:extLst>
                <a:ext uri="{FF2B5EF4-FFF2-40B4-BE49-F238E27FC236}">
                  <a16:creationId xmlns:a16="http://schemas.microsoft.com/office/drawing/2014/main" id="{B92127E3-6788-DAF0-33CB-703154A33FD1}"/>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2316" name="Freeform: Shape 1422">
              <a:extLst>
                <a:ext uri="{FF2B5EF4-FFF2-40B4-BE49-F238E27FC236}">
                  <a16:creationId xmlns:a16="http://schemas.microsoft.com/office/drawing/2014/main" id="{D96A62AB-3111-D2D2-2161-BD2B71FB31C4}"/>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2317" name="Freeform: Shape 1423">
              <a:extLst>
                <a:ext uri="{FF2B5EF4-FFF2-40B4-BE49-F238E27FC236}">
                  <a16:creationId xmlns:a16="http://schemas.microsoft.com/office/drawing/2014/main" id="{0A866F79-1832-9EE1-8511-C1E1A6DEBEEF}"/>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2318" name="Freeform: Shape 1424">
              <a:extLst>
                <a:ext uri="{FF2B5EF4-FFF2-40B4-BE49-F238E27FC236}">
                  <a16:creationId xmlns:a16="http://schemas.microsoft.com/office/drawing/2014/main" id="{823CE354-5AE8-2F88-5EDA-8ADC4C9D1128}"/>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2319" name="Freeform: Shape 1425">
              <a:extLst>
                <a:ext uri="{FF2B5EF4-FFF2-40B4-BE49-F238E27FC236}">
                  <a16:creationId xmlns:a16="http://schemas.microsoft.com/office/drawing/2014/main" id="{3CF2488F-B95D-FEA0-FAEE-A312DE238DCB}"/>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2320" name="Freeform: Shape 1426">
              <a:extLst>
                <a:ext uri="{FF2B5EF4-FFF2-40B4-BE49-F238E27FC236}">
                  <a16:creationId xmlns:a16="http://schemas.microsoft.com/office/drawing/2014/main" id="{7A5168B0-EDBB-72A8-AB69-819A999C5D5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2321" name="Freeform: Shape 1427">
              <a:extLst>
                <a:ext uri="{FF2B5EF4-FFF2-40B4-BE49-F238E27FC236}">
                  <a16:creationId xmlns:a16="http://schemas.microsoft.com/office/drawing/2014/main" id="{0B87CCDC-1481-B7BA-641E-E98DB32B7067}"/>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2322" name="Freeform: Shape 1428">
              <a:extLst>
                <a:ext uri="{FF2B5EF4-FFF2-40B4-BE49-F238E27FC236}">
                  <a16:creationId xmlns:a16="http://schemas.microsoft.com/office/drawing/2014/main" id="{36F1381D-057E-99B0-D34E-8149E656EC0F}"/>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2323" name="Freeform: Shape 1429">
              <a:extLst>
                <a:ext uri="{FF2B5EF4-FFF2-40B4-BE49-F238E27FC236}">
                  <a16:creationId xmlns:a16="http://schemas.microsoft.com/office/drawing/2014/main" id="{68B07C2A-6850-5DE0-D592-570EFBA8E28C}"/>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324" name="Freeform: Shape 1430">
              <a:extLst>
                <a:ext uri="{FF2B5EF4-FFF2-40B4-BE49-F238E27FC236}">
                  <a16:creationId xmlns:a16="http://schemas.microsoft.com/office/drawing/2014/main" id="{8C78EDD6-71F1-B692-8EDC-77AA2FF9D2B2}"/>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2325" name="Freeform: Shape 1431">
              <a:extLst>
                <a:ext uri="{FF2B5EF4-FFF2-40B4-BE49-F238E27FC236}">
                  <a16:creationId xmlns:a16="http://schemas.microsoft.com/office/drawing/2014/main" id="{724A8962-DB3D-6379-F73B-0A1C3F5F9F86}"/>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2326" name="Freeform: Shape 1432">
              <a:extLst>
                <a:ext uri="{FF2B5EF4-FFF2-40B4-BE49-F238E27FC236}">
                  <a16:creationId xmlns:a16="http://schemas.microsoft.com/office/drawing/2014/main" id="{FACA2F58-A689-0582-1F16-5CD0576AEF51}"/>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2327" name="Freeform: Shape 1433">
              <a:extLst>
                <a:ext uri="{FF2B5EF4-FFF2-40B4-BE49-F238E27FC236}">
                  <a16:creationId xmlns:a16="http://schemas.microsoft.com/office/drawing/2014/main" id="{9BD88ACB-97F9-2FC7-81C1-3DA8827C455A}"/>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2328" name="Freeform: Shape 1434">
              <a:extLst>
                <a:ext uri="{FF2B5EF4-FFF2-40B4-BE49-F238E27FC236}">
                  <a16:creationId xmlns:a16="http://schemas.microsoft.com/office/drawing/2014/main" id="{34102BB8-E8C8-0162-3727-6C2A495BAF3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2329" name="Freeform: Shape 1435">
              <a:extLst>
                <a:ext uri="{FF2B5EF4-FFF2-40B4-BE49-F238E27FC236}">
                  <a16:creationId xmlns:a16="http://schemas.microsoft.com/office/drawing/2014/main" id="{E2001716-49EE-2593-EB6A-B2A85482A61F}"/>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2330" name="Freeform: Shape 1436">
              <a:extLst>
                <a:ext uri="{FF2B5EF4-FFF2-40B4-BE49-F238E27FC236}">
                  <a16:creationId xmlns:a16="http://schemas.microsoft.com/office/drawing/2014/main" id="{AB3FF2BC-5B1C-62A3-09E8-1E237B19E231}"/>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2331" name="Freeform: Shape 1437">
              <a:extLst>
                <a:ext uri="{FF2B5EF4-FFF2-40B4-BE49-F238E27FC236}">
                  <a16:creationId xmlns:a16="http://schemas.microsoft.com/office/drawing/2014/main" id="{E85AC7CA-7FA2-6D4C-EE08-F1253926F2B4}"/>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2332" name="Freeform: Shape 1438">
              <a:extLst>
                <a:ext uri="{FF2B5EF4-FFF2-40B4-BE49-F238E27FC236}">
                  <a16:creationId xmlns:a16="http://schemas.microsoft.com/office/drawing/2014/main" id="{E661A765-A2A0-8E45-05AA-F273DC532C47}"/>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2333" name="Freeform: Shape 1439">
              <a:extLst>
                <a:ext uri="{FF2B5EF4-FFF2-40B4-BE49-F238E27FC236}">
                  <a16:creationId xmlns:a16="http://schemas.microsoft.com/office/drawing/2014/main" id="{2F7C675A-1037-09C4-2B42-CBC59BA65625}"/>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2334" name="Freeform: Shape 1440">
              <a:extLst>
                <a:ext uri="{FF2B5EF4-FFF2-40B4-BE49-F238E27FC236}">
                  <a16:creationId xmlns:a16="http://schemas.microsoft.com/office/drawing/2014/main" id="{1D082C37-3AC8-9666-1566-C80CC809C2D9}"/>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2335" name="Freeform: Shape 1441">
              <a:extLst>
                <a:ext uri="{FF2B5EF4-FFF2-40B4-BE49-F238E27FC236}">
                  <a16:creationId xmlns:a16="http://schemas.microsoft.com/office/drawing/2014/main" id="{0B0BC11C-FA13-044E-2EBD-22CC6DF00F8A}"/>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2336" name="Freeform: Shape 1442">
              <a:extLst>
                <a:ext uri="{FF2B5EF4-FFF2-40B4-BE49-F238E27FC236}">
                  <a16:creationId xmlns:a16="http://schemas.microsoft.com/office/drawing/2014/main" id="{FA8F98D7-4E9A-C76D-05BE-D395D1FA7AF9}"/>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2337" name="Freeform: Shape 1443">
              <a:extLst>
                <a:ext uri="{FF2B5EF4-FFF2-40B4-BE49-F238E27FC236}">
                  <a16:creationId xmlns:a16="http://schemas.microsoft.com/office/drawing/2014/main" id="{E6C49C28-446E-124F-E3DC-ADFE7F5E36CB}"/>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2338" name="Freeform: Shape 1444">
              <a:extLst>
                <a:ext uri="{FF2B5EF4-FFF2-40B4-BE49-F238E27FC236}">
                  <a16:creationId xmlns:a16="http://schemas.microsoft.com/office/drawing/2014/main" id="{3A391837-83AC-193A-5B80-1A43D6A3A832}"/>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339" name="Freeform: Shape 1445">
              <a:extLst>
                <a:ext uri="{FF2B5EF4-FFF2-40B4-BE49-F238E27FC236}">
                  <a16:creationId xmlns:a16="http://schemas.microsoft.com/office/drawing/2014/main" id="{939DDCB7-93F9-9FC5-4B9D-2CA29203C4D9}"/>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2340" name="Freeform: Shape 1446">
              <a:extLst>
                <a:ext uri="{FF2B5EF4-FFF2-40B4-BE49-F238E27FC236}">
                  <a16:creationId xmlns:a16="http://schemas.microsoft.com/office/drawing/2014/main" id="{26D69013-84E9-7873-25C7-306E42806068}"/>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2341" name="Freeform: Shape 1447">
              <a:extLst>
                <a:ext uri="{FF2B5EF4-FFF2-40B4-BE49-F238E27FC236}">
                  <a16:creationId xmlns:a16="http://schemas.microsoft.com/office/drawing/2014/main" id="{7AD5CBF1-07B6-32F0-EBD6-98FFB12E2F29}"/>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2342" name="Freeform: Shape 1448">
              <a:extLst>
                <a:ext uri="{FF2B5EF4-FFF2-40B4-BE49-F238E27FC236}">
                  <a16:creationId xmlns:a16="http://schemas.microsoft.com/office/drawing/2014/main" id="{20F2869A-1CD0-D8EC-E06C-D650F886DC35}"/>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2343" name="Freeform: Shape 1449">
              <a:extLst>
                <a:ext uri="{FF2B5EF4-FFF2-40B4-BE49-F238E27FC236}">
                  <a16:creationId xmlns:a16="http://schemas.microsoft.com/office/drawing/2014/main" id="{6E7DB96C-3153-8010-7D32-6135F205581C}"/>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2344" name="Freeform: Shape 1450">
              <a:extLst>
                <a:ext uri="{FF2B5EF4-FFF2-40B4-BE49-F238E27FC236}">
                  <a16:creationId xmlns:a16="http://schemas.microsoft.com/office/drawing/2014/main" id="{741BB5DC-2270-2317-7431-768EE3BEBB92}"/>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2345" name="Freeform: Shape 1451">
              <a:extLst>
                <a:ext uri="{FF2B5EF4-FFF2-40B4-BE49-F238E27FC236}">
                  <a16:creationId xmlns:a16="http://schemas.microsoft.com/office/drawing/2014/main" id="{81F6834E-BCDA-EFF5-115F-BCCF644B2DEC}"/>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2346" name="Freeform: Shape 1452">
              <a:extLst>
                <a:ext uri="{FF2B5EF4-FFF2-40B4-BE49-F238E27FC236}">
                  <a16:creationId xmlns:a16="http://schemas.microsoft.com/office/drawing/2014/main" id="{8F4E31FC-947E-D793-9023-216CE46058FB}"/>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2347" name="Freeform: Shape 1453">
              <a:extLst>
                <a:ext uri="{FF2B5EF4-FFF2-40B4-BE49-F238E27FC236}">
                  <a16:creationId xmlns:a16="http://schemas.microsoft.com/office/drawing/2014/main" id="{5DA8C415-A095-DCB7-BE77-67BBE9145103}"/>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2348" name="Freeform: Shape 1454">
              <a:extLst>
                <a:ext uri="{FF2B5EF4-FFF2-40B4-BE49-F238E27FC236}">
                  <a16:creationId xmlns:a16="http://schemas.microsoft.com/office/drawing/2014/main" id="{FEA7D32F-2D13-FFBE-7461-3EC7712A8509}"/>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2349" name="Freeform: Shape 1455">
              <a:extLst>
                <a:ext uri="{FF2B5EF4-FFF2-40B4-BE49-F238E27FC236}">
                  <a16:creationId xmlns:a16="http://schemas.microsoft.com/office/drawing/2014/main" id="{E6520485-2968-5DF6-8EF7-83060CE7F397}"/>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2350" name="Freeform: Shape 1456">
              <a:extLst>
                <a:ext uri="{FF2B5EF4-FFF2-40B4-BE49-F238E27FC236}">
                  <a16:creationId xmlns:a16="http://schemas.microsoft.com/office/drawing/2014/main" id="{C65A4B02-4AE7-7C09-EC75-8C255D1D9484}"/>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2351" name="Freeform: Shape 1457">
              <a:extLst>
                <a:ext uri="{FF2B5EF4-FFF2-40B4-BE49-F238E27FC236}">
                  <a16:creationId xmlns:a16="http://schemas.microsoft.com/office/drawing/2014/main" id="{DBEDBDCD-2AE8-54AA-184F-C6B1E91B793B}"/>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2352" name="Freeform: Shape 1458">
              <a:extLst>
                <a:ext uri="{FF2B5EF4-FFF2-40B4-BE49-F238E27FC236}">
                  <a16:creationId xmlns:a16="http://schemas.microsoft.com/office/drawing/2014/main" id="{0922D50E-F027-71CB-17A9-BAA87D5D82D1}"/>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2353" name="Freeform: Shape 1459">
              <a:extLst>
                <a:ext uri="{FF2B5EF4-FFF2-40B4-BE49-F238E27FC236}">
                  <a16:creationId xmlns:a16="http://schemas.microsoft.com/office/drawing/2014/main" id="{718CCEDB-4552-1378-B0CB-D608179A4AE0}"/>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2354" name="Freeform: Shape 1460">
              <a:extLst>
                <a:ext uri="{FF2B5EF4-FFF2-40B4-BE49-F238E27FC236}">
                  <a16:creationId xmlns:a16="http://schemas.microsoft.com/office/drawing/2014/main" id="{DD801B3A-2854-3D2C-2997-B2639726C4E6}"/>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2355" name="Freeform: Shape 1461">
              <a:extLst>
                <a:ext uri="{FF2B5EF4-FFF2-40B4-BE49-F238E27FC236}">
                  <a16:creationId xmlns:a16="http://schemas.microsoft.com/office/drawing/2014/main" id="{DA5728B0-A18B-4B9C-3FEE-4FBE49C1FD71}"/>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2356" name="Freeform: Shape 1462">
              <a:extLst>
                <a:ext uri="{FF2B5EF4-FFF2-40B4-BE49-F238E27FC236}">
                  <a16:creationId xmlns:a16="http://schemas.microsoft.com/office/drawing/2014/main" id="{C1E890B7-422C-64E3-B3F0-18FBC572C527}"/>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2357" name="Freeform: Shape 1463">
              <a:extLst>
                <a:ext uri="{FF2B5EF4-FFF2-40B4-BE49-F238E27FC236}">
                  <a16:creationId xmlns:a16="http://schemas.microsoft.com/office/drawing/2014/main" id="{DB28D73A-C632-05D3-3D05-728BFFC9DEFA}"/>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358" name="Freeform: Shape 1464">
              <a:extLst>
                <a:ext uri="{FF2B5EF4-FFF2-40B4-BE49-F238E27FC236}">
                  <a16:creationId xmlns:a16="http://schemas.microsoft.com/office/drawing/2014/main" id="{FB4551C3-DEEB-BB31-F5AB-3C1942D4C4E9}"/>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2359" name="Freeform: Shape 1465">
              <a:extLst>
                <a:ext uri="{FF2B5EF4-FFF2-40B4-BE49-F238E27FC236}">
                  <a16:creationId xmlns:a16="http://schemas.microsoft.com/office/drawing/2014/main" id="{54F43D94-85DA-F713-ACBD-0D555081B178}"/>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2360" name="Freeform: Shape 1466">
              <a:extLst>
                <a:ext uri="{FF2B5EF4-FFF2-40B4-BE49-F238E27FC236}">
                  <a16:creationId xmlns:a16="http://schemas.microsoft.com/office/drawing/2014/main" id="{FDDB2023-4232-9F94-D790-2A4282B1FCF9}"/>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2361" name="Freeform: Shape 1467">
              <a:extLst>
                <a:ext uri="{FF2B5EF4-FFF2-40B4-BE49-F238E27FC236}">
                  <a16:creationId xmlns:a16="http://schemas.microsoft.com/office/drawing/2014/main" id="{5C96C3CF-FA9A-4380-D0A8-128827486CA4}"/>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2362" name="Freeform: Shape 1468">
              <a:extLst>
                <a:ext uri="{FF2B5EF4-FFF2-40B4-BE49-F238E27FC236}">
                  <a16:creationId xmlns:a16="http://schemas.microsoft.com/office/drawing/2014/main" id="{481EA446-04BF-A4C3-B336-6A1C206191C9}"/>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2363" name="Freeform: Shape 1469">
              <a:extLst>
                <a:ext uri="{FF2B5EF4-FFF2-40B4-BE49-F238E27FC236}">
                  <a16:creationId xmlns:a16="http://schemas.microsoft.com/office/drawing/2014/main" id="{0D2F8CBB-EBBE-6E3A-F17C-8D83D8F7AFFF}"/>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2364" name="Freeform: Shape 1470">
              <a:extLst>
                <a:ext uri="{FF2B5EF4-FFF2-40B4-BE49-F238E27FC236}">
                  <a16:creationId xmlns:a16="http://schemas.microsoft.com/office/drawing/2014/main" id="{E9E9B138-63FD-BA16-D8C7-D9A6052C54CE}"/>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2365" name="Freeform: Shape 1471">
              <a:extLst>
                <a:ext uri="{FF2B5EF4-FFF2-40B4-BE49-F238E27FC236}">
                  <a16:creationId xmlns:a16="http://schemas.microsoft.com/office/drawing/2014/main" id="{DC06DE41-2D4E-468D-7413-CD01B3B48378}"/>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2366" name="Freeform: Shape 1472">
              <a:extLst>
                <a:ext uri="{FF2B5EF4-FFF2-40B4-BE49-F238E27FC236}">
                  <a16:creationId xmlns:a16="http://schemas.microsoft.com/office/drawing/2014/main" id="{53DF81B5-F882-6DDD-C447-FA12EF7B06C1}"/>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2367" name="Freeform: Shape 1473">
              <a:extLst>
                <a:ext uri="{FF2B5EF4-FFF2-40B4-BE49-F238E27FC236}">
                  <a16:creationId xmlns:a16="http://schemas.microsoft.com/office/drawing/2014/main" id="{ABC480CE-7CF4-2296-E33A-2FBBF01998CD}"/>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2368" name="Freeform: Shape 1474">
              <a:extLst>
                <a:ext uri="{FF2B5EF4-FFF2-40B4-BE49-F238E27FC236}">
                  <a16:creationId xmlns:a16="http://schemas.microsoft.com/office/drawing/2014/main" id="{9E04FD5E-9A76-E928-4B55-7855B803154A}"/>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2369" name="Freeform: Shape 1475">
              <a:extLst>
                <a:ext uri="{FF2B5EF4-FFF2-40B4-BE49-F238E27FC236}">
                  <a16:creationId xmlns:a16="http://schemas.microsoft.com/office/drawing/2014/main" id="{34F4B998-8913-5808-AF82-1A35BDD80393}"/>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2370" name="Freeform: Shape 1476">
              <a:extLst>
                <a:ext uri="{FF2B5EF4-FFF2-40B4-BE49-F238E27FC236}">
                  <a16:creationId xmlns:a16="http://schemas.microsoft.com/office/drawing/2014/main" id="{EDDDC65B-CB73-0821-12F4-D572A7D80B6E}"/>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2371" name="Freeform: Shape 1477">
              <a:extLst>
                <a:ext uri="{FF2B5EF4-FFF2-40B4-BE49-F238E27FC236}">
                  <a16:creationId xmlns:a16="http://schemas.microsoft.com/office/drawing/2014/main" id="{CAD83CAA-F7B8-B650-A1CD-BE43D7B5C60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2372" name="Freeform: Shape 1478">
              <a:extLst>
                <a:ext uri="{FF2B5EF4-FFF2-40B4-BE49-F238E27FC236}">
                  <a16:creationId xmlns:a16="http://schemas.microsoft.com/office/drawing/2014/main" id="{6B9C1979-DC6A-CD36-91D2-DAD6FE6D8040}"/>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2373" name="Freeform: Shape 1479">
              <a:extLst>
                <a:ext uri="{FF2B5EF4-FFF2-40B4-BE49-F238E27FC236}">
                  <a16:creationId xmlns:a16="http://schemas.microsoft.com/office/drawing/2014/main" id="{343E1A92-C56A-E400-1D5B-334F24624AA9}"/>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2374" name="Freeform: Shape 1480">
              <a:extLst>
                <a:ext uri="{FF2B5EF4-FFF2-40B4-BE49-F238E27FC236}">
                  <a16:creationId xmlns:a16="http://schemas.microsoft.com/office/drawing/2014/main" id="{19B04B80-E646-9497-2E16-CABDC1135172}"/>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2375" name="Freeform: Shape 1481">
              <a:extLst>
                <a:ext uri="{FF2B5EF4-FFF2-40B4-BE49-F238E27FC236}">
                  <a16:creationId xmlns:a16="http://schemas.microsoft.com/office/drawing/2014/main" id="{587AE90A-3EE3-65F3-4192-17709A12D44B}"/>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2376" name="Freeform: Shape 1482">
              <a:extLst>
                <a:ext uri="{FF2B5EF4-FFF2-40B4-BE49-F238E27FC236}">
                  <a16:creationId xmlns:a16="http://schemas.microsoft.com/office/drawing/2014/main" id="{F1D786C2-1381-6BC4-AE65-5FB89922708A}"/>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2377" name="Freeform: Shape 1483">
              <a:extLst>
                <a:ext uri="{FF2B5EF4-FFF2-40B4-BE49-F238E27FC236}">
                  <a16:creationId xmlns:a16="http://schemas.microsoft.com/office/drawing/2014/main" id="{9B62A6AA-1C2C-3FB0-E357-88317A21623A}"/>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2378" name="Freeform: Shape 1484">
              <a:extLst>
                <a:ext uri="{FF2B5EF4-FFF2-40B4-BE49-F238E27FC236}">
                  <a16:creationId xmlns:a16="http://schemas.microsoft.com/office/drawing/2014/main" id="{819A654F-A13E-A429-BA99-CC08AC758F61}"/>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2379" name="Freeform: Shape 1485">
              <a:extLst>
                <a:ext uri="{FF2B5EF4-FFF2-40B4-BE49-F238E27FC236}">
                  <a16:creationId xmlns:a16="http://schemas.microsoft.com/office/drawing/2014/main" id="{2FA1BC42-B209-1A0C-74DF-E42BDBA1AD45}"/>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2380" name="Freeform: Shape 1486">
              <a:extLst>
                <a:ext uri="{FF2B5EF4-FFF2-40B4-BE49-F238E27FC236}">
                  <a16:creationId xmlns:a16="http://schemas.microsoft.com/office/drawing/2014/main" id="{A92621A4-4D9F-DC92-B0A3-1870199AE1E7}"/>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2381" name="Freeform: Shape 1487">
              <a:extLst>
                <a:ext uri="{FF2B5EF4-FFF2-40B4-BE49-F238E27FC236}">
                  <a16:creationId xmlns:a16="http://schemas.microsoft.com/office/drawing/2014/main" id="{4687471B-3C32-C149-6A72-08D95281F21D}"/>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2382" name="Freeform: Shape 1488">
              <a:extLst>
                <a:ext uri="{FF2B5EF4-FFF2-40B4-BE49-F238E27FC236}">
                  <a16:creationId xmlns:a16="http://schemas.microsoft.com/office/drawing/2014/main" id="{51652D29-5A94-3488-B616-AEC573068BE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2383" name="Freeform: Shape 1489">
              <a:extLst>
                <a:ext uri="{FF2B5EF4-FFF2-40B4-BE49-F238E27FC236}">
                  <a16:creationId xmlns:a16="http://schemas.microsoft.com/office/drawing/2014/main" id="{DCB2F9D9-67A4-FE5D-1EFC-05896E1EBE0A}"/>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2384" name="Freeform: Shape 1490">
              <a:extLst>
                <a:ext uri="{FF2B5EF4-FFF2-40B4-BE49-F238E27FC236}">
                  <a16:creationId xmlns:a16="http://schemas.microsoft.com/office/drawing/2014/main" id="{969AB1CA-29C2-7053-DC60-74FBF34C2880}"/>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2385" name="Freeform: Shape 1491">
              <a:extLst>
                <a:ext uri="{FF2B5EF4-FFF2-40B4-BE49-F238E27FC236}">
                  <a16:creationId xmlns:a16="http://schemas.microsoft.com/office/drawing/2014/main" id="{7F779EED-68C8-3896-E329-85C3EBA865E9}"/>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2386" name="Freeform: Shape 1492">
              <a:extLst>
                <a:ext uri="{FF2B5EF4-FFF2-40B4-BE49-F238E27FC236}">
                  <a16:creationId xmlns:a16="http://schemas.microsoft.com/office/drawing/2014/main" id="{371761A0-025D-9219-1109-7859AD6B9979}"/>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2387" name="Freeform: Shape 1493">
              <a:extLst>
                <a:ext uri="{FF2B5EF4-FFF2-40B4-BE49-F238E27FC236}">
                  <a16:creationId xmlns:a16="http://schemas.microsoft.com/office/drawing/2014/main" id="{4BE698C0-7222-ABA1-D14F-63CFC9208C81}"/>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2388" name="Freeform: Shape 1494">
              <a:extLst>
                <a:ext uri="{FF2B5EF4-FFF2-40B4-BE49-F238E27FC236}">
                  <a16:creationId xmlns:a16="http://schemas.microsoft.com/office/drawing/2014/main" id="{9567E17C-27E9-256D-E9A7-6773DF71F515}"/>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2389" name="Freeform: Shape 1495">
              <a:extLst>
                <a:ext uri="{FF2B5EF4-FFF2-40B4-BE49-F238E27FC236}">
                  <a16:creationId xmlns:a16="http://schemas.microsoft.com/office/drawing/2014/main" id="{F632AA66-C7EC-1E3B-BBFD-3A15C76A701F}"/>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2390" name="Freeform: Shape 1496">
              <a:extLst>
                <a:ext uri="{FF2B5EF4-FFF2-40B4-BE49-F238E27FC236}">
                  <a16:creationId xmlns:a16="http://schemas.microsoft.com/office/drawing/2014/main" id="{D0FEE7DE-F978-93CF-5A46-DBAE10E0AE40}"/>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2391" name="Freeform: Shape 1497">
              <a:extLst>
                <a:ext uri="{FF2B5EF4-FFF2-40B4-BE49-F238E27FC236}">
                  <a16:creationId xmlns:a16="http://schemas.microsoft.com/office/drawing/2014/main" id="{5F8BE92C-B032-59B3-4463-30CEB0D866E5}"/>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2392" name="Freeform: Shape 1498">
              <a:extLst>
                <a:ext uri="{FF2B5EF4-FFF2-40B4-BE49-F238E27FC236}">
                  <a16:creationId xmlns:a16="http://schemas.microsoft.com/office/drawing/2014/main" id="{E84B5A6A-CD1C-47B4-263C-5939DDCBF961}"/>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2393" name="Freeform: Shape 1499">
              <a:extLst>
                <a:ext uri="{FF2B5EF4-FFF2-40B4-BE49-F238E27FC236}">
                  <a16:creationId xmlns:a16="http://schemas.microsoft.com/office/drawing/2014/main" id="{C9773260-3354-8C79-64AB-E0F62422651C}"/>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2394" name="Freeform: Shape 1500">
              <a:extLst>
                <a:ext uri="{FF2B5EF4-FFF2-40B4-BE49-F238E27FC236}">
                  <a16:creationId xmlns:a16="http://schemas.microsoft.com/office/drawing/2014/main" id="{EA28275E-A70F-65F7-2717-F83D56125310}"/>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2395" name="Freeform: Shape 1501">
              <a:extLst>
                <a:ext uri="{FF2B5EF4-FFF2-40B4-BE49-F238E27FC236}">
                  <a16:creationId xmlns:a16="http://schemas.microsoft.com/office/drawing/2014/main" id="{5BC49369-A167-E596-FB72-E2F95B486753}"/>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2396" name="Freeform: Shape 1502">
              <a:extLst>
                <a:ext uri="{FF2B5EF4-FFF2-40B4-BE49-F238E27FC236}">
                  <a16:creationId xmlns:a16="http://schemas.microsoft.com/office/drawing/2014/main" id="{31895333-B345-8596-FD78-EF8D596ABF35}"/>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2397" name="Freeform: Shape 1503">
              <a:extLst>
                <a:ext uri="{FF2B5EF4-FFF2-40B4-BE49-F238E27FC236}">
                  <a16:creationId xmlns:a16="http://schemas.microsoft.com/office/drawing/2014/main" id="{2ED041C0-799E-9A64-5C04-51A7C793AA4B}"/>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2398" name="Freeform: Shape 1504">
              <a:extLst>
                <a:ext uri="{FF2B5EF4-FFF2-40B4-BE49-F238E27FC236}">
                  <a16:creationId xmlns:a16="http://schemas.microsoft.com/office/drawing/2014/main" id="{47912254-8ACF-3C7B-EEA4-C0E7A6AF7350}"/>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2399" name="Freeform: Shape 1505">
              <a:extLst>
                <a:ext uri="{FF2B5EF4-FFF2-40B4-BE49-F238E27FC236}">
                  <a16:creationId xmlns:a16="http://schemas.microsoft.com/office/drawing/2014/main" id="{24F29973-739E-18B3-17FF-3EFF783291D1}"/>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2400" name="Freeform: Shape 1506">
              <a:extLst>
                <a:ext uri="{FF2B5EF4-FFF2-40B4-BE49-F238E27FC236}">
                  <a16:creationId xmlns:a16="http://schemas.microsoft.com/office/drawing/2014/main" id="{287769AF-AF99-D7FA-24FF-D47F0CD0EF9A}"/>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2401" name="Freeform: Shape 1507">
              <a:extLst>
                <a:ext uri="{FF2B5EF4-FFF2-40B4-BE49-F238E27FC236}">
                  <a16:creationId xmlns:a16="http://schemas.microsoft.com/office/drawing/2014/main" id="{C5E2ED23-C2D6-9DEE-6767-92A24195D59F}"/>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2402" name="Freeform: Shape 1508">
              <a:extLst>
                <a:ext uri="{FF2B5EF4-FFF2-40B4-BE49-F238E27FC236}">
                  <a16:creationId xmlns:a16="http://schemas.microsoft.com/office/drawing/2014/main" id="{FF5F5117-2584-E96C-2F2F-000133DB471E}"/>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2403" name="Freeform: Shape 1509">
              <a:extLst>
                <a:ext uri="{FF2B5EF4-FFF2-40B4-BE49-F238E27FC236}">
                  <a16:creationId xmlns:a16="http://schemas.microsoft.com/office/drawing/2014/main" id="{7DD69A98-E953-F3D3-E879-62DEBA8A5247}"/>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2404" name="Freeform: Shape 1510">
              <a:extLst>
                <a:ext uri="{FF2B5EF4-FFF2-40B4-BE49-F238E27FC236}">
                  <a16:creationId xmlns:a16="http://schemas.microsoft.com/office/drawing/2014/main" id="{6AA2BEDC-7983-C90A-FF9F-2D1FD75E4C0B}"/>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2405" name="Freeform: Shape 1511">
              <a:extLst>
                <a:ext uri="{FF2B5EF4-FFF2-40B4-BE49-F238E27FC236}">
                  <a16:creationId xmlns:a16="http://schemas.microsoft.com/office/drawing/2014/main" id="{28B47CC9-EF4C-E7EE-F611-A1B7F92691E1}"/>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2406" name="Freeform: Shape 1512">
              <a:extLst>
                <a:ext uri="{FF2B5EF4-FFF2-40B4-BE49-F238E27FC236}">
                  <a16:creationId xmlns:a16="http://schemas.microsoft.com/office/drawing/2014/main" id="{A782A8C7-439A-2852-D268-0EF5E8D49E27}"/>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2407" name="Freeform: Shape 1513">
              <a:extLst>
                <a:ext uri="{FF2B5EF4-FFF2-40B4-BE49-F238E27FC236}">
                  <a16:creationId xmlns:a16="http://schemas.microsoft.com/office/drawing/2014/main" id="{D6803300-5C44-BD74-0382-76B7CC809D71}"/>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408" name="Freeform: Shape 1514">
              <a:extLst>
                <a:ext uri="{FF2B5EF4-FFF2-40B4-BE49-F238E27FC236}">
                  <a16:creationId xmlns:a16="http://schemas.microsoft.com/office/drawing/2014/main" id="{64F22B6E-EFCB-9B59-F6E4-DE6192841957}"/>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2409" name="Freeform: Shape 1515">
              <a:extLst>
                <a:ext uri="{FF2B5EF4-FFF2-40B4-BE49-F238E27FC236}">
                  <a16:creationId xmlns:a16="http://schemas.microsoft.com/office/drawing/2014/main" id="{6B234AEB-9AF1-EE47-D50B-D497208F51E9}"/>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2410" name="Freeform: Shape 1516">
              <a:extLst>
                <a:ext uri="{FF2B5EF4-FFF2-40B4-BE49-F238E27FC236}">
                  <a16:creationId xmlns:a16="http://schemas.microsoft.com/office/drawing/2014/main" id="{8E63E4E3-A12B-8123-80B1-1BCE78647B77}"/>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2411" name="Freeform: Shape 1517">
              <a:extLst>
                <a:ext uri="{FF2B5EF4-FFF2-40B4-BE49-F238E27FC236}">
                  <a16:creationId xmlns:a16="http://schemas.microsoft.com/office/drawing/2014/main" id="{55D1174B-48E3-65E9-4160-D81AB955251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2412" name="Freeform: Shape 1518">
              <a:extLst>
                <a:ext uri="{FF2B5EF4-FFF2-40B4-BE49-F238E27FC236}">
                  <a16:creationId xmlns:a16="http://schemas.microsoft.com/office/drawing/2014/main" id="{6F6530FF-3D66-40C5-FE2A-F3F90B21ABA7}"/>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2413" name="Freeform: Shape 1519">
              <a:extLst>
                <a:ext uri="{FF2B5EF4-FFF2-40B4-BE49-F238E27FC236}">
                  <a16:creationId xmlns:a16="http://schemas.microsoft.com/office/drawing/2014/main" id="{60170C75-42CF-B622-B9A7-96DFC5E22D94}"/>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2414" name="Freeform: Shape 1520">
              <a:extLst>
                <a:ext uri="{FF2B5EF4-FFF2-40B4-BE49-F238E27FC236}">
                  <a16:creationId xmlns:a16="http://schemas.microsoft.com/office/drawing/2014/main" id="{66D059B7-4DF5-2427-AB3F-AB729DCD1021}"/>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2415" name="Freeform: Shape 1521">
              <a:extLst>
                <a:ext uri="{FF2B5EF4-FFF2-40B4-BE49-F238E27FC236}">
                  <a16:creationId xmlns:a16="http://schemas.microsoft.com/office/drawing/2014/main" id="{0F0A6BB0-95CE-03A1-631D-7F149D20A9BB}"/>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2416" name="Freeform: Shape 1522">
              <a:extLst>
                <a:ext uri="{FF2B5EF4-FFF2-40B4-BE49-F238E27FC236}">
                  <a16:creationId xmlns:a16="http://schemas.microsoft.com/office/drawing/2014/main" id="{25D4FB90-B94B-C04A-1726-07D7EC922829}"/>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2417" name="Freeform: Shape 1523">
              <a:extLst>
                <a:ext uri="{FF2B5EF4-FFF2-40B4-BE49-F238E27FC236}">
                  <a16:creationId xmlns:a16="http://schemas.microsoft.com/office/drawing/2014/main" id="{97BC208C-B849-2DF1-85FC-F49B7C1A2365}"/>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2418" name="Freeform: Shape 1524">
              <a:extLst>
                <a:ext uri="{FF2B5EF4-FFF2-40B4-BE49-F238E27FC236}">
                  <a16:creationId xmlns:a16="http://schemas.microsoft.com/office/drawing/2014/main" id="{8DDED31A-D184-87B6-05C7-CD0A960E69A4}"/>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2419" name="Freeform: Shape 1525">
              <a:extLst>
                <a:ext uri="{FF2B5EF4-FFF2-40B4-BE49-F238E27FC236}">
                  <a16:creationId xmlns:a16="http://schemas.microsoft.com/office/drawing/2014/main" id="{E821314A-7767-613C-2B79-2FD86EE5685E}"/>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2420" name="Freeform: Shape 1526">
              <a:extLst>
                <a:ext uri="{FF2B5EF4-FFF2-40B4-BE49-F238E27FC236}">
                  <a16:creationId xmlns:a16="http://schemas.microsoft.com/office/drawing/2014/main" id="{20AB9FF5-64BD-9FB2-4101-1114DEFC44E9}"/>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2421" name="Freeform: Shape 1527">
              <a:extLst>
                <a:ext uri="{FF2B5EF4-FFF2-40B4-BE49-F238E27FC236}">
                  <a16:creationId xmlns:a16="http://schemas.microsoft.com/office/drawing/2014/main" id="{BF27E92A-7AB3-FE53-EE3A-FDEFDD1CACC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2422" name="Freeform: Shape 1528">
              <a:extLst>
                <a:ext uri="{FF2B5EF4-FFF2-40B4-BE49-F238E27FC236}">
                  <a16:creationId xmlns:a16="http://schemas.microsoft.com/office/drawing/2014/main" id="{72AF6EA8-FB48-E3DC-7E92-DB1541DB842E}"/>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2423" name="Freeform: Shape 1529">
              <a:extLst>
                <a:ext uri="{FF2B5EF4-FFF2-40B4-BE49-F238E27FC236}">
                  <a16:creationId xmlns:a16="http://schemas.microsoft.com/office/drawing/2014/main" id="{32CB2178-8B55-96FD-7D8D-84B6F83FE468}"/>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2424" name="Freeform: Shape 1530">
              <a:extLst>
                <a:ext uri="{FF2B5EF4-FFF2-40B4-BE49-F238E27FC236}">
                  <a16:creationId xmlns:a16="http://schemas.microsoft.com/office/drawing/2014/main" id="{ACE3E944-02C3-A907-A77D-2A3893EE7E49}"/>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2425" name="Freeform: Shape 1531">
              <a:extLst>
                <a:ext uri="{FF2B5EF4-FFF2-40B4-BE49-F238E27FC236}">
                  <a16:creationId xmlns:a16="http://schemas.microsoft.com/office/drawing/2014/main" id="{464CC3D9-F483-318C-FDF0-FE30E0B1F977}"/>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2426" name="Freeform: Shape 1532">
              <a:extLst>
                <a:ext uri="{FF2B5EF4-FFF2-40B4-BE49-F238E27FC236}">
                  <a16:creationId xmlns:a16="http://schemas.microsoft.com/office/drawing/2014/main" id="{2E4FDACA-19DE-E961-DB0B-09F58BA211D3}"/>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2427" name="Freeform: Shape 1533">
              <a:extLst>
                <a:ext uri="{FF2B5EF4-FFF2-40B4-BE49-F238E27FC236}">
                  <a16:creationId xmlns:a16="http://schemas.microsoft.com/office/drawing/2014/main" id="{79590DE6-E276-5A38-A00F-D0A2156224FA}"/>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2428" name="Freeform: Shape 1534">
              <a:extLst>
                <a:ext uri="{FF2B5EF4-FFF2-40B4-BE49-F238E27FC236}">
                  <a16:creationId xmlns:a16="http://schemas.microsoft.com/office/drawing/2014/main" id="{E5CA2F1C-C084-CAEE-8E4E-B822F79BE810}"/>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2429" name="Freeform: Shape 1535">
              <a:extLst>
                <a:ext uri="{FF2B5EF4-FFF2-40B4-BE49-F238E27FC236}">
                  <a16:creationId xmlns:a16="http://schemas.microsoft.com/office/drawing/2014/main" id="{92CDC809-9E0C-6D32-3A29-7222937E5E92}"/>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2430" name="Freeform: Shape 1536">
              <a:extLst>
                <a:ext uri="{FF2B5EF4-FFF2-40B4-BE49-F238E27FC236}">
                  <a16:creationId xmlns:a16="http://schemas.microsoft.com/office/drawing/2014/main" id="{45B60FC4-2CD4-156B-0970-ADD4B067D8D6}"/>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2431" name="Freeform: Shape 1537">
              <a:extLst>
                <a:ext uri="{FF2B5EF4-FFF2-40B4-BE49-F238E27FC236}">
                  <a16:creationId xmlns:a16="http://schemas.microsoft.com/office/drawing/2014/main" id="{D118578A-CE50-A499-D0C2-CF3CD9A5ED26}"/>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2432" name="Freeform: Shape 1538">
              <a:extLst>
                <a:ext uri="{FF2B5EF4-FFF2-40B4-BE49-F238E27FC236}">
                  <a16:creationId xmlns:a16="http://schemas.microsoft.com/office/drawing/2014/main" id="{6C195ACA-975D-0621-3508-5B3433A5247D}"/>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2433" name="Freeform: Shape 1539">
              <a:extLst>
                <a:ext uri="{FF2B5EF4-FFF2-40B4-BE49-F238E27FC236}">
                  <a16:creationId xmlns:a16="http://schemas.microsoft.com/office/drawing/2014/main" id="{6DEB95DE-7B6D-F978-3FCE-66D03954008C}"/>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2434" name="Freeform: Shape 1540">
              <a:extLst>
                <a:ext uri="{FF2B5EF4-FFF2-40B4-BE49-F238E27FC236}">
                  <a16:creationId xmlns:a16="http://schemas.microsoft.com/office/drawing/2014/main" id="{30B48A90-AA04-2A2C-DA0C-7743AA86EBAA}"/>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2435" name="Freeform: Shape 1541">
              <a:extLst>
                <a:ext uri="{FF2B5EF4-FFF2-40B4-BE49-F238E27FC236}">
                  <a16:creationId xmlns:a16="http://schemas.microsoft.com/office/drawing/2014/main" id="{8FD7797D-1CA7-3813-AC12-09881402E2CD}"/>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436" name="Freeform: Shape 1542">
              <a:extLst>
                <a:ext uri="{FF2B5EF4-FFF2-40B4-BE49-F238E27FC236}">
                  <a16:creationId xmlns:a16="http://schemas.microsoft.com/office/drawing/2014/main" id="{B2C90D82-0AD7-86EB-8739-5C32048512AA}"/>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437" name="Freeform: Shape 1543">
              <a:extLst>
                <a:ext uri="{FF2B5EF4-FFF2-40B4-BE49-F238E27FC236}">
                  <a16:creationId xmlns:a16="http://schemas.microsoft.com/office/drawing/2014/main" id="{B4923DD3-EC37-DF64-430F-4DEEFCE71452}"/>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2438" name="Freeform: Shape 1544">
              <a:extLst>
                <a:ext uri="{FF2B5EF4-FFF2-40B4-BE49-F238E27FC236}">
                  <a16:creationId xmlns:a16="http://schemas.microsoft.com/office/drawing/2014/main" id="{658AC09E-DB4C-1E87-57B2-93C525707D9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2439" name="Freeform: Shape 1545">
              <a:extLst>
                <a:ext uri="{FF2B5EF4-FFF2-40B4-BE49-F238E27FC236}">
                  <a16:creationId xmlns:a16="http://schemas.microsoft.com/office/drawing/2014/main" id="{50F1D341-2ADB-CCAC-CE61-1D74B6A1684B}"/>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2440" name="Freeform: Shape 1546">
              <a:extLst>
                <a:ext uri="{FF2B5EF4-FFF2-40B4-BE49-F238E27FC236}">
                  <a16:creationId xmlns:a16="http://schemas.microsoft.com/office/drawing/2014/main" id="{1969895F-3522-45F2-5410-A785F12055A8}"/>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2441" name="Freeform: Shape 1547">
              <a:extLst>
                <a:ext uri="{FF2B5EF4-FFF2-40B4-BE49-F238E27FC236}">
                  <a16:creationId xmlns:a16="http://schemas.microsoft.com/office/drawing/2014/main" id="{9369AFDE-13E8-86E8-97FC-061989F91AC8}"/>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2442" name="Freeform: Shape 1548">
              <a:extLst>
                <a:ext uri="{FF2B5EF4-FFF2-40B4-BE49-F238E27FC236}">
                  <a16:creationId xmlns:a16="http://schemas.microsoft.com/office/drawing/2014/main" id="{F2103439-40AB-5F3D-5ECE-CCAF5A2BCB13}"/>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2443" name="Freeform: Shape 1549">
              <a:extLst>
                <a:ext uri="{FF2B5EF4-FFF2-40B4-BE49-F238E27FC236}">
                  <a16:creationId xmlns:a16="http://schemas.microsoft.com/office/drawing/2014/main" id="{916E7C51-3B7E-833C-AC30-851F0FA73407}"/>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2444" name="Freeform: Shape 1550">
              <a:extLst>
                <a:ext uri="{FF2B5EF4-FFF2-40B4-BE49-F238E27FC236}">
                  <a16:creationId xmlns:a16="http://schemas.microsoft.com/office/drawing/2014/main" id="{49679EAF-2C72-1309-1B5D-2DD39F56E008}"/>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2445" name="Freeform: Shape 1551">
              <a:extLst>
                <a:ext uri="{FF2B5EF4-FFF2-40B4-BE49-F238E27FC236}">
                  <a16:creationId xmlns:a16="http://schemas.microsoft.com/office/drawing/2014/main" id="{E7E732FA-1B9B-06EF-FBE4-60EF91A02B30}"/>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2446" name="Freeform: Shape 1552">
              <a:extLst>
                <a:ext uri="{FF2B5EF4-FFF2-40B4-BE49-F238E27FC236}">
                  <a16:creationId xmlns:a16="http://schemas.microsoft.com/office/drawing/2014/main" id="{F357B023-23B2-0AA1-D137-462EBD3D8B37}"/>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2447" name="Freeform: Shape 1553">
              <a:extLst>
                <a:ext uri="{FF2B5EF4-FFF2-40B4-BE49-F238E27FC236}">
                  <a16:creationId xmlns:a16="http://schemas.microsoft.com/office/drawing/2014/main" id="{8998CD64-61A2-87F2-FB97-090F11207151}"/>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2448" name="Freeform: Shape 1554">
              <a:extLst>
                <a:ext uri="{FF2B5EF4-FFF2-40B4-BE49-F238E27FC236}">
                  <a16:creationId xmlns:a16="http://schemas.microsoft.com/office/drawing/2014/main" id="{90199E23-762B-AF39-C899-CA644272A048}"/>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449" name="Freeform: Shape 1555">
              <a:extLst>
                <a:ext uri="{FF2B5EF4-FFF2-40B4-BE49-F238E27FC236}">
                  <a16:creationId xmlns:a16="http://schemas.microsoft.com/office/drawing/2014/main" id="{63E9F38C-96A2-AB77-285F-C41ABAA07A1E}"/>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2450" name="Freeform: Shape 1556">
              <a:extLst>
                <a:ext uri="{FF2B5EF4-FFF2-40B4-BE49-F238E27FC236}">
                  <a16:creationId xmlns:a16="http://schemas.microsoft.com/office/drawing/2014/main" id="{076465B3-AC6C-568F-C98A-06EFE10ED2DB}"/>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2451" name="Freeform: Shape 1557">
              <a:extLst>
                <a:ext uri="{FF2B5EF4-FFF2-40B4-BE49-F238E27FC236}">
                  <a16:creationId xmlns:a16="http://schemas.microsoft.com/office/drawing/2014/main" id="{22B26782-E6B7-B15D-22F9-821CB9CDFBE4}"/>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2452" name="Freeform: Shape 1558">
              <a:extLst>
                <a:ext uri="{FF2B5EF4-FFF2-40B4-BE49-F238E27FC236}">
                  <a16:creationId xmlns:a16="http://schemas.microsoft.com/office/drawing/2014/main" id="{64AD355B-1050-1E23-B512-FCF8DFF0AF00}"/>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2453" name="Freeform: Shape 1559">
              <a:extLst>
                <a:ext uri="{FF2B5EF4-FFF2-40B4-BE49-F238E27FC236}">
                  <a16:creationId xmlns:a16="http://schemas.microsoft.com/office/drawing/2014/main" id="{7D22AEAC-C690-657A-B7F6-22FE4829EF4F}"/>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2454" name="Freeform: Shape 1560">
              <a:extLst>
                <a:ext uri="{FF2B5EF4-FFF2-40B4-BE49-F238E27FC236}">
                  <a16:creationId xmlns:a16="http://schemas.microsoft.com/office/drawing/2014/main" id="{4499E7AD-9845-3C49-3295-C4A86DB9BBAC}"/>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2455" name="Freeform: Shape 1561">
              <a:extLst>
                <a:ext uri="{FF2B5EF4-FFF2-40B4-BE49-F238E27FC236}">
                  <a16:creationId xmlns:a16="http://schemas.microsoft.com/office/drawing/2014/main" id="{64CA6B94-2C21-7A50-7321-67912E4308AE}"/>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2456" name="Freeform: Shape 1562">
              <a:extLst>
                <a:ext uri="{FF2B5EF4-FFF2-40B4-BE49-F238E27FC236}">
                  <a16:creationId xmlns:a16="http://schemas.microsoft.com/office/drawing/2014/main" id="{55240FF0-92DF-B878-58AB-AEDCCEA388A5}"/>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2457" name="Freeform: Shape 1563">
              <a:extLst>
                <a:ext uri="{FF2B5EF4-FFF2-40B4-BE49-F238E27FC236}">
                  <a16:creationId xmlns:a16="http://schemas.microsoft.com/office/drawing/2014/main" id="{6DD21E22-7813-B3ED-0430-76E32B408D18}"/>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458" name="Freeform: Shape 1564">
              <a:extLst>
                <a:ext uri="{FF2B5EF4-FFF2-40B4-BE49-F238E27FC236}">
                  <a16:creationId xmlns:a16="http://schemas.microsoft.com/office/drawing/2014/main" id="{E6BAAE87-2C0D-0F1D-FB59-4D2F75136008}"/>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2459" name="Freeform: Shape 1565">
              <a:extLst>
                <a:ext uri="{FF2B5EF4-FFF2-40B4-BE49-F238E27FC236}">
                  <a16:creationId xmlns:a16="http://schemas.microsoft.com/office/drawing/2014/main" id="{619D1CA2-B462-847A-18F7-C1E7B355614D}"/>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2460" name="Freeform: Shape 1566">
              <a:extLst>
                <a:ext uri="{FF2B5EF4-FFF2-40B4-BE49-F238E27FC236}">
                  <a16:creationId xmlns:a16="http://schemas.microsoft.com/office/drawing/2014/main" id="{F733000F-93BB-F961-0A17-15783C0B19E6}"/>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2461" name="Freeform: Shape 1567">
              <a:extLst>
                <a:ext uri="{FF2B5EF4-FFF2-40B4-BE49-F238E27FC236}">
                  <a16:creationId xmlns:a16="http://schemas.microsoft.com/office/drawing/2014/main" id="{E4919D3E-376E-DFCB-28B0-EB1D32E6200E}"/>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2462" name="Freeform: Shape 1568">
              <a:extLst>
                <a:ext uri="{FF2B5EF4-FFF2-40B4-BE49-F238E27FC236}">
                  <a16:creationId xmlns:a16="http://schemas.microsoft.com/office/drawing/2014/main" id="{B09630AE-DD79-FBA6-500E-09A885C2CC8D}"/>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2463" name="Freeform: Shape 1569">
              <a:extLst>
                <a:ext uri="{FF2B5EF4-FFF2-40B4-BE49-F238E27FC236}">
                  <a16:creationId xmlns:a16="http://schemas.microsoft.com/office/drawing/2014/main" id="{5AE17AD5-EF78-5202-D7EB-5C08B25F6F43}"/>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2464" name="Freeform: Shape 1570">
              <a:extLst>
                <a:ext uri="{FF2B5EF4-FFF2-40B4-BE49-F238E27FC236}">
                  <a16:creationId xmlns:a16="http://schemas.microsoft.com/office/drawing/2014/main" id="{9CE22F42-6789-8E48-B310-A375C16F6959}"/>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2465" name="Freeform: Shape 1571">
              <a:extLst>
                <a:ext uri="{FF2B5EF4-FFF2-40B4-BE49-F238E27FC236}">
                  <a16:creationId xmlns:a16="http://schemas.microsoft.com/office/drawing/2014/main" id="{16BFAD63-352A-35C3-6A01-D370BE93F000}"/>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2466" name="Freeform: Shape 1572">
              <a:extLst>
                <a:ext uri="{FF2B5EF4-FFF2-40B4-BE49-F238E27FC236}">
                  <a16:creationId xmlns:a16="http://schemas.microsoft.com/office/drawing/2014/main" id="{0C9E261F-1A22-9885-ECB6-5E54A4FD05EB}"/>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2467" name="Freeform: Shape 1573">
              <a:extLst>
                <a:ext uri="{FF2B5EF4-FFF2-40B4-BE49-F238E27FC236}">
                  <a16:creationId xmlns:a16="http://schemas.microsoft.com/office/drawing/2014/main" id="{D31B1877-1529-BBD3-0603-8CA238FB15C3}"/>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2468" name="Freeform: Shape 1574">
              <a:extLst>
                <a:ext uri="{FF2B5EF4-FFF2-40B4-BE49-F238E27FC236}">
                  <a16:creationId xmlns:a16="http://schemas.microsoft.com/office/drawing/2014/main" id="{FFA2E7BC-5F92-CB58-B324-5F54D0C8B113}"/>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2469" name="Freeform: Shape 1575">
              <a:extLst>
                <a:ext uri="{FF2B5EF4-FFF2-40B4-BE49-F238E27FC236}">
                  <a16:creationId xmlns:a16="http://schemas.microsoft.com/office/drawing/2014/main" id="{C7D7E94B-20BB-94BC-95D4-635719CD65EE}"/>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2470" name="Freeform: Shape 1576">
              <a:extLst>
                <a:ext uri="{FF2B5EF4-FFF2-40B4-BE49-F238E27FC236}">
                  <a16:creationId xmlns:a16="http://schemas.microsoft.com/office/drawing/2014/main" id="{B323107A-A850-51D8-1A92-DA626D05DA5A}"/>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2471" name="Freeform: Shape 1577">
              <a:extLst>
                <a:ext uri="{FF2B5EF4-FFF2-40B4-BE49-F238E27FC236}">
                  <a16:creationId xmlns:a16="http://schemas.microsoft.com/office/drawing/2014/main" id="{74EB74A9-0A90-6D27-920D-B2C21849B27D}"/>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2472" name="Freeform: Shape 1578">
              <a:extLst>
                <a:ext uri="{FF2B5EF4-FFF2-40B4-BE49-F238E27FC236}">
                  <a16:creationId xmlns:a16="http://schemas.microsoft.com/office/drawing/2014/main" id="{8CB75C91-83EC-F6ED-6837-53C499974448}"/>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2473" name="Freeform: Shape 1579">
              <a:extLst>
                <a:ext uri="{FF2B5EF4-FFF2-40B4-BE49-F238E27FC236}">
                  <a16:creationId xmlns:a16="http://schemas.microsoft.com/office/drawing/2014/main" id="{257C93B9-EA2D-F4FA-F879-BF062A7BF0CC}"/>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2474" name="Freeform: Shape 1580">
              <a:extLst>
                <a:ext uri="{FF2B5EF4-FFF2-40B4-BE49-F238E27FC236}">
                  <a16:creationId xmlns:a16="http://schemas.microsoft.com/office/drawing/2014/main" id="{5933407C-41C8-34AB-BBAB-BB024FCD05FB}"/>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2475" name="Freeform: Shape 1581">
              <a:extLst>
                <a:ext uri="{FF2B5EF4-FFF2-40B4-BE49-F238E27FC236}">
                  <a16:creationId xmlns:a16="http://schemas.microsoft.com/office/drawing/2014/main" id="{08E260BD-B5A9-C7AD-9F24-5E9D6635B3FA}"/>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2476" name="Freeform: Shape 1582">
              <a:extLst>
                <a:ext uri="{FF2B5EF4-FFF2-40B4-BE49-F238E27FC236}">
                  <a16:creationId xmlns:a16="http://schemas.microsoft.com/office/drawing/2014/main" id="{5ABCE5B3-867F-D5A4-EB25-C552085317F7}"/>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2477" name="Freeform: Shape 1583">
              <a:extLst>
                <a:ext uri="{FF2B5EF4-FFF2-40B4-BE49-F238E27FC236}">
                  <a16:creationId xmlns:a16="http://schemas.microsoft.com/office/drawing/2014/main" id="{6E274659-0219-5943-833A-8A02A789E07E}"/>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2478" name="Freeform: Shape 1584">
              <a:extLst>
                <a:ext uri="{FF2B5EF4-FFF2-40B4-BE49-F238E27FC236}">
                  <a16:creationId xmlns:a16="http://schemas.microsoft.com/office/drawing/2014/main" id="{F1B9390A-C7A3-836B-5DB6-7041BB3409A5}"/>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2479" name="Freeform: Shape 1585">
              <a:extLst>
                <a:ext uri="{FF2B5EF4-FFF2-40B4-BE49-F238E27FC236}">
                  <a16:creationId xmlns:a16="http://schemas.microsoft.com/office/drawing/2014/main" id="{A635CF68-C885-8796-1CFD-64ED70D9B141}"/>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2480" name="Freeform: Shape 1586">
              <a:extLst>
                <a:ext uri="{FF2B5EF4-FFF2-40B4-BE49-F238E27FC236}">
                  <a16:creationId xmlns:a16="http://schemas.microsoft.com/office/drawing/2014/main" id="{EF783EF2-D09D-CD15-FB17-A993A5359B65}"/>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2481" name="Freeform: Shape 1587">
              <a:extLst>
                <a:ext uri="{FF2B5EF4-FFF2-40B4-BE49-F238E27FC236}">
                  <a16:creationId xmlns:a16="http://schemas.microsoft.com/office/drawing/2014/main" id="{68398945-B975-1E2B-8D9B-E40707CC10E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2482" name="Freeform: Shape 1588">
              <a:extLst>
                <a:ext uri="{FF2B5EF4-FFF2-40B4-BE49-F238E27FC236}">
                  <a16:creationId xmlns:a16="http://schemas.microsoft.com/office/drawing/2014/main" id="{47E827E4-0122-06B9-A414-3203BAE314E0}"/>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2483" name="Freeform: Shape 1589">
              <a:extLst>
                <a:ext uri="{FF2B5EF4-FFF2-40B4-BE49-F238E27FC236}">
                  <a16:creationId xmlns:a16="http://schemas.microsoft.com/office/drawing/2014/main" id="{64D50F0A-F29C-6E18-AB6C-693608DFE8EB}"/>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2484" name="Freeform: Shape 1590">
              <a:extLst>
                <a:ext uri="{FF2B5EF4-FFF2-40B4-BE49-F238E27FC236}">
                  <a16:creationId xmlns:a16="http://schemas.microsoft.com/office/drawing/2014/main" id="{CCE85058-C353-E417-F4C9-07E10188F43F}"/>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2485" name="Freeform: Shape 1591">
              <a:extLst>
                <a:ext uri="{FF2B5EF4-FFF2-40B4-BE49-F238E27FC236}">
                  <a16:creationId xmlns:a16="http://schemas.microsoft.com/office/drawing/2014/main" id="{86C97323-6CD9-9E81-01A8-FC76F4CC04D4}"/>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2486" name="Freeform: Shape 1592">
              <a:extLst>
                <a:ext uri="{FF2B5EF4-FFF2-40B4-BE49-F238E27FC236}">
                  <a16:creationId xmlns:a16="http://schemas.microsoft.com/office/drawing/2014/main" id="{767AA6CC-9B17-A819-00D2-203BE07D5254}"/>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2487" name="Freeform: Shape 1593">
              <a:extLst>
                <a:ext uri="{FF2B5EF4-FFF2-40B4-BE49-F238E27FC236}">
                  <a16:creationId xmlns:a16="http://schemas.microsoft.com/office/drawing/2014/main" id="{DF2D53AF-0127-04C3-7EBC-9A581131FECE}"/>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2488" name="Freeform: Shape 1594">
              <a:extLst>
                <a:ext uri="{FF2B5EF4-FFF2-40B4-BE49-F238E27FC236}">
                  <a16:creationId xmlns:a16="http://schemas.microsoft.com/office/drawing/2014/main" id="{CBA6D461-A4A9-245C-784A-73A296C46812}"/>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2489" name="Freeform: Shape 1595">
              <a:extLst>
                <a:ext uri="{FF2B5EF4-FFF2-40B4-BE49-F238E27FC236}">
                  <a16:creationId xmlns:a16="http://schemas.microsoft.com/office/drawing/2014/main" id="{C40A72C0-F9A9-A4C3-A9A4-BFD41EE12073}"/>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2490" name="Freeform: Shape 1596">
              <a:extLst>
                <a:ext uri="{FF2B5EF4-FFF2-40B4-BE49-F238E27FC236}">
                  <a16:creationId xmlns:a16="http://schemas.microsoft.com/office/drawing/2014/main" id="{825C64AE-0151-867B-CFE9-B96209D58426}"/>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2491" name="Freeform: Shape 1597">
              <a:extLst>
                <a:ext uri="{FF2B5EF4-FFF2-40B4-BE49-F238E27FC236}">
                  <a16:creationId xmlns:a16="http://schemas.microsoft.com/office/drawing/2014/main" id="{5F5C2E4D-7836-A130-0A77-C9C4BAA11F4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2492" name="Freeform: Shape 1598">
              <a:extLst>
                <a:ext uri="{FF2B5EF4-FFF2-40B4-BE49-F238E27FC236}">
                  <a16:creationId xmlns:a16="http://schemas.microsoft.com/office/drawing/2014/main" id="{22C13384-1EBF-EF36-7FE9-4CCE5D1D68CB}"/>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2493" name="Freeform: Shape 1599">
              <a:extLst>
                <a:ext uri="{FF2B5EF4-FFF2-40B4-BE49-F238E27FC236}">
                  <a16:creationId xmlns:a16="http://schemas.microsoft.com/office/drawing/2014/main" id="{D35DF376-4204-FD81-A2D2-809540230128}"/>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2494" name="Freeform: Shape 1600">
              <a:extLst>
                <a:ext uri="{FF2B5EF4-FFF2-40B4-BE49-F238E27FC236}">
                  <a16:creationId xmlns:a16="http://schemas.microsoft.com/office/drawing/2014/main" id="{AAE37F08-9153-BD6D-1A4B-A732B79016C4}"/>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2495" name="Freeform: Shape 1601">
              <a:extLst>
                <a:ext uri="{FF2B5EF4-FFF2-40B4-BE49-F238E27FC236}">
                  <a16:creationId xmlns:a16="http://schemas.microsoft.com/office/drawing/2014/main" id="{AE896F28-6651-F3BF-BF36-6DA268D03EA5}"/>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2496" name="Freeform: Shape 1602">
              <a:extLst>
                <a:ext uri="{FF2B5EF4-FFF2-40B4-BE49-F238E27FC236}">
                  <a16:creationId xmlns:a16="http://schemas.microsoft.com/office/drawing/2014/main" id="{872248C5-CB83-2962-C67F-EDC5AAD2C8B6}"/>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2497" name="Freeform: Shape 1603">
              <a:extLst>
                <a:ext uri="{FF2B5EF4-FFF2-40B4-BE49-F238E27FC236}">
                  <a16:creationId xmlns:a16="http://schemas.microsoft.com/office/drawing/2014/main" id="{4B202019-4025-EB68-DEDB-0D7C4C90DF31}"/>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2498" name="Freeform: Shape 1604">
              <a:extLst>
                <a:ext uri="{FF2B5EF4-FFF2-40B4-BE49-F238E27FC236}">
                  <a16:creationId xmlns:a16="http://schemas.microsoft.com/office/drawing/2014/main" id="{AF51BE67-5B67-33AF-12F9-19C8DEAE58A2}"/>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2499" name="Freeform: Shape 1605">
              <a:extLst>
                <a:ext uri="{FF2B5EF4-FFF2-40B4-BE49-F238E27FC236}">
                  <a16:creationId xmlns:a16="http://schemas.microsoft.com/office/drawing/2014/main" id="{E93BF12A-DA1F-DC92-391D-0BB97B93A44D}"/>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2500" name="Freeform: Shape 1606">
              <a:extLst>
                <a:ext uri="{FF2B5EF4-FFF2-40B4-BE49-F238E27FC236}">
                  <a16:creationId xmlns:a16="http://schemas.microsoft.com/office/drawing/2014/main" id="{5F049046-45A0-76BD-B6ED-C1BF30CEA1D6}"/>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2501" name="Freeform: Shape 1607">
              <a:extLst>
                <a:ext uri="{FF2B5EF4-FFF2-40B4-BE49-F238E27FC236}">
                  <a16:creationId xmlns:a16="http://schemas.microsoft.com/office/drawing/2014/main" id="{BA748034-8417-D372-119C-95CAE30D454A}"/>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2502" name="Freeform: Shape 1608">
              <a:extLst>
                <a:ext uri="{FF2B5EF4-FFF2-40B4-BE49-F238E27FC236}">
                  <a16:creationId xmlns:a16="http://schemas.microsoft.com/office/drawing/2014/main" id="{C66B2106-183F-E4FB-2BD2-9C065C5035D0}"/>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2503" name="Freeform: Shape 1609">
              <a:extLst>
                <a:ext uri="{FF2B5EF4-FFF2-40B4-BE49-F238E27FC236}">
                  <a16:creationId xmlns:a16="http://schemas.microsoft.com/office/drawing/2014/main" id="{357CF468-1765-5DC0-1C10-06043EF8CC3F}"/>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2504" name="Freeform: Shape 1610">
              <a:extLst>
                <a:ext uri="{FF2B5EF4-FFF2-40B4-BE49-F238E27FC236}">
                  <a16:creationId xmlns:a16="http://schemas.microsoft.com/office/drawing/2014/main" id="{55630B1B-3077-67E0-745D-CCA1946ED8BD}"/>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2505" name="Freeform: Shape 1611">
              <a:extLst>
                <a:ext uri="{FF2B5EF4-FFF2-40B4-BE49-F238E27FC236}">
                  <a16:creationId xmlns:a16="http://schemas.microsoft.com/office/drawing/2014/main" id="{4AF33FDF-17C2-85EF-B4BB-E4A536865C81}"/>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2506" name="Freeform: Shape 1612">
              <a:extLst>
                <a:ext uri="{FF2B5EF4-FFF2-40B4-BE49-F238E27FC236}">
                  <a16:creationId xmlns:a16="http://schemas.microsoft.com/office/drawing/2014/main" id="{1F53DE6C-6EB9-8111-BF87-C3B393EBBEA0}"/>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2507" name="Freeform: Shape 1613">
              <a:extLst>
                <a:ext uri="{FF2B5EF4-FFF2-40B4-BE49-F238E27FC236}">
                  <a16:creationId xmlns:a16="http://schemas.microsoft.com/office/drawing/2014/main" id="{850E5473-2BBB-B521-D614-47046FC479BA}"/>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2508" name="Freeform: Shape 1614">
              <a:extLst>
                <a:ext uri="{FF2B5EF4-FFF2-40B4-BE49-F238E27FC236}">
                  <a16:creationId xmlns:a16="http://schemas.microsoft.com/office/drawing/2014/main" id="{56964504-F2F4-8F8B-05E3-1C2959C8BDC0}"/>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2509" name="Freeform: Shape 1615">
              <a:extLst>
                <a:ext uri="{FF2B5EF4-FFF2-40B4-BE49-F238E27FC236}">
                  <a16:creationId xmlns:a16="http://schemas.microsoft.com/office/drawing/2014/main" id="{188829FE-2A10-C2A0-B8C6-67CEA562669B}"/>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2510" name="Freeform: Shape 1616">
              <a:extLst>
                <a:ext uri="{FF2B5EF4-FFF2-40B4-BE49-F238E27FC236}">
                  <a16:creationId xmlns:a16="http://schemas.microsoft.com/office/drawing/2014/main" id="{30B12F2D-7348-B6AD-D65C-CBF6990972DE}"/>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2511" name="Freeform: Shape 1617">
              <a:extLst>
                <a:ext uri="{FF2B5EF4-FFF2-40B4-BE49-F238E27FC236}">
                  <a16:creationId xmlns:a16="http://schemas.microsoft.com/office/drawing/2014/main" id="{94691122-4F40-E2AB-531B-60912FD5BEA6}"/>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2512" name="Freeform: Shape 1618">
              <a:extLst>
                <a:ext uri="{FF2B5EF4-FFF2-40B4-BE49-F238E27FC236}">
                  <a16:creationId xmlns:a16="http://schemas.microsoft.com/office/drawing/2014/main" id="{09189A01-894E-7851-9808-AC3E629281C7}"/>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2513" name="Freeform: Shape 1619">
              <a:extLst>
                <a:ext uri="{FF2B5EF4-FFF2-40B4-BE49-F238E27FC236}">
                  <a16:creationId xmlns:a16="http://schemas.microsoft.com/office/drawing/2014/main" id="{36663069-FF85-B155-9503-6C38DB3C70D2}"/>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2514" name="Freeform: Shape 1620">
              <a:extLst>
                <a:ext uri="{FF2B5EF4-FFF2-40B4-BE49-F238E27FC236}">
                  <a16:creationId xmlns:a16="http://schemas.microsoft.com/office/drawing/2014/main" id="{52D67DD1-7730-E227-29D2-8225BB6F6197}"/>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2515" name="Freeform: Shape 1621">
              <a:extLst>
                <a:ext uri="{FF2B5EF4-FFF2-40B4-BE49-F238E27FC236}">
                  <a16:creationId xmlns:a16="http://schemas.microsoft.com/office/drawing/2014/main" id="{29309688-F48C-7B6C-A313-C9DC24C0333D}"/>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2516" name="Freeform: Shape 1622">
              <a:extLst>
                <a:ext uri="{FF2B5EF4-FFF2-40B4-BE49-F238E27FC236}">
                  <a16:creationId xmlns:a16="http://schemas.microsoft.com/office/drawing/2014/main" id="{0E013696-E524-A445-6629-9B2813F402F3}"/>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2517" name="Freeform: Shape 1623">
              <a:extLst>
                <a:ext uri="{FF2B5EF4-FFF2-40B4-BE49-F238E27FC236}">
                  <a16:creationId xmlns:a16="http://schemas.microsoft.com/office/drawing/2014/main" id="{D9861726-63D8-03F4-10F2-334D288C59A2}"/>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2518" name="Freeform: Shape 1624">
              <a:extLst>
                <a:ext uri="{FF2B5EF4-FFF2-40B4-BE49-F238E27FC236}">
                  <a16:creationId xmlns:a16="http://schemas.microsoft.com/office/drawing/2014/main" id="{3E22D457-7928-4A0C-ABD3-89AEBC62E6F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2519" name="Freeform: Shape 1625">
              <a:extLst>
                <a:ext uri="{FF2B5EF4-FFF2-40B4-BE49-F238E27FC236}">
                  <a16:creationId xmlns:a16="http://schemas.microsoft.com/office/drawing/2014/main" id="{B0A7C613-85D3-38CF-516E-4DA5E25805A7}"/>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2520" name="Freeform: Shape 1626">
              <a:extLst>
                <a:ext uri="{FF2B5EF4-FFF2-40B4-BE49-F238E27FC236}">
                  <a16:creationId xmlns:a16="http://schemas.microsoft.com/office/drawing/2014/main" id="{BB420BC6-2962-C786-579B-245F668B352A}"/>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2521" name="Freeform: Shape 1627">
              <a:extLst>
                <a:ext uri="{FF2B5EF4-FFF2-40B4-BE49-F238E27FC236}">
                  <a16:creationId xmlns:a16="http://schemas.microsoft.com/office/drawing/2014/main" id="{70C745AE-8038-86D9-6526-4B1DA2543586}"/>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2522" name="Freeform: Shape 1628">
              <a:extLst>
                <a:ext uri="{FF2B5EF4-FFF2-40B4-BE49-F238E27FC236}">
                  <a16:creationId xmlns:a16="http://schemas.microsoft.com/office/drawing/2014/main" id="{C900C77E-14DE-17E9-DFF8-ACEB534719BC}"/>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2523" name="Freeform: Shape 1629">
              <a:extLst>
                <a:ext uri="{FF2B5EF4-FFF2-40B4-BE49-F238E27FC236}">
                  <a16:creationId xmlns:a16="http://schemas.microsoft.com/office/drawing/2014/main" id="{D6DE52B9-B41E-8F36-80E5-B5C84AC1B8D6}"/>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2524" name="Freeform: Shape 1630">
              <a:extLst>
                <a:ext uri="{FF2B5EF4-FFF2-40B4-BE49-F238E27FC236}">
                  <a16:creationId xmlns:a16="http://schemas.microsoft.com/office/drawing/2014/main" id="{96D9CF5B-C6D3-CA5B-3FB8-CECA22BAEE6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2525" name="Freeform: Shape 1631">
              <a:extLst>
                <a:ext uri="{FF2B5EF4-FFF2-40B4-BE49-F238E27FC236}">
                  <a16:creationId xmlns:a16="http://schemas.microsoft.com/office/drawing/2014/main" id="{812B32A5-50AE-7546-E733-BB9631F9EB96}"/>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2526" name="Freeform: Shape 1632">
              <a:extLst>
                <a:ext uri="{FF2B5EF4-FFF2-40B4-BE49-F238E27FC236}">
                  <a16:creationId xmlns:a16="http://schemas.microsoft.com/office/drawing/2014/main" id="{0E1B7DC2-0940-15AB-8BB7-BD5876FCB9DF}"/>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2527" name="Freeform: Shape 1633">
              <a:extLst>
                <a:ext uri="{FF2B5EF4-FFF2-40B4-BE49-F238E27FC236}">
                  <a16:creationId xmlns:a16="http://schemas.microsoft.com/office/drawing/2014/main" id="{0C05A858-FCAB-93DD-E86A-80AF0D1D1E3A}"/>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2528" name="Freeform: Shape 1634">
              <a:extLst>
                <a:ext uri="{FF2B5EF4-FFF2-40B4-BE49-F238E27FC236}">
                  <a16:creationId xmlns:a16="http://schemas.microsoft.com/office/drawing/2014/main" id="{EC370F72-7DFB-11DD-8A6D-9ED17AAE6089}"/>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2529" name="Freeform: Shape 1635">
              <a:extLst>
                <a:ext uri="{FF2B5EF4-FFF2-40B4-BE49-F238E27FC236}">
                  <a16:creationId xmlns:a16="http://schemas.microsoft.com/office/drawing/2014/main" id="{F1E6FF61-ECB6-76F7-7D4D-17B0AC61EC94}"/>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2530" name="Freeform: Shape 1636">
              <a:extLst>
                <a:ext uri="{FF2B5EF4-FFF2-40B4-BE49-F238E27FC236}">
                  <a16:creationId xmlns:a16="http://schemas.microsoft.com/office/drawing/2014/main" id="{ADB8816D-66D7-14AF-4A63-D2D2EA457A65}"/>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2531" name="Freeform: Shape 1637">
              <a:extLst>
                <a:ext uri="{FF2B5EF4-FFF2-40B4-BE49-F238E27FC236}">
                  <a16:creationId xmlns:a16="http://schemas.microsoft.com/office/drawing/2014/main" id="{9B6050A6-E3CF-3444-BB1F-407676D9E7D8}"/>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2532" name="Freeform: Shape 1638">
              <a:extLst>
                <a:ext uri="{FF2B5EF4-FFF2-40B4-BE49-F238E27FC236}">
                  <a16:creationId xmlns:a16="http://schemas.microsoft.com/office/drawing/2014/main" id="{5F2EE4B6-F7EE-3A3C-7ACA-B6F4EA36A4A2}"/>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2533" name="Freeform: Shape 1639">
              <a:extLst>
                <a:ext uri="{FF2B5EF4-FFF2-40B4-BE49-F238E27FC236}">
                  <a16:creationId xmlns:a16="http://schemas.microsoft.com/office/drawing/2014/main" id="{DDEBA0DF-0090-646C-F5ED-CD1930B6CC58}"/>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2534" name="Freeform: Shape 1640">
              <a:extLst>
                <a:ext uri="{FF2B5EF4-FFF2-40B4-BE49-F238E27FC236}">
                  <a16:creationId xmlns:a16="http://schemas.microsoft.com/office/drawing/2014/main" id="{5F19D20B-EC6B-EAF3-9B60-2A9F4F3786C2}"/>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2535" name="Freeform: Shape 1641">
              <a:extLst>
                <a:ext uri="{FF2B5EF4-FFF2-40B4-BE49-F238E27FC236}">
                  <a16:creationId xmlns:a16="http://schemas.microsoft.com/office/drawing/2014/main" id="{5FAE8CB2-098B-2BC3-7509-CF10D4BCB068}"/>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2536" name="Freeform: Shape 1642">
              <a:extLst>
                <a:ext uri="{FF2B5EF4-FFF2-40B4-BE49-F238E27FC236}">
                  <a16:creationId xmlns:a16="http://schemas.microsoft.com/office/drawing/2014/main" id="{4FA9B06A-57C0-EAA1-2A45-54306169CCEC}"/>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2537" name="Freeform: Shape 1643">
              <a:extLst>
                <a:ext uri="{FF2B5EF4-FFF2-40B4-BE49-F238E27FC236}">
                  <a16:creationId xmlns:a16="http://schemas.microsoft.com/office/drawing/2014/main" id="{36E558D1-1005-9EC2-CC17-9DE60E1BE219}"/>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2538" name="Freeform: Shape 1644">
              <a:extLst>
                <a:ext uri="{FF2B5EF4-FFF2-40B4-BE49-F238E27FC236}">
                  <a16:creationId xmlns:a16="http://schemas.microsoft.com/office/drawing/2014/main" id="{3A95B8D0-FC66-4ED7-A9C2-1C9246317303}"/>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2539" name="Freeform: Shape 1645">
              <a:extLst>
                <a:ext uri="{FF2B5EF4-FFF2-40B4-BE49-F238E27FC236}">
                  <a16:creationId xmlns:a16="http://schemas.microsoft.com/office/drawing/2014/main" id="{2A9B6D3E-8B49-DFBE-1F14-48280AD9C9A6}"/>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2540" name="Freeform: Shape 1646">
              <a:extLst>
                <a:ext uri="{FF2B5EF4-FFF2-40B4-BE49-F238E27FC236}">
                  <a16:creationId xmlns:a16="http://schemas.microsoft.com/office/drawing/2014/main" id="{E58E9F6F-F5A9-D48B-2C29-E07F46DFDD2D}"/>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2541" name="Freeform: Shape 1647">
              <a:extLst>
                <a:ext uri="{FF2B5EF4-FFF2-40B4-BE49-F238E27FC236}">
                  <a16:creationId xmlns:a16="http://schemas.microsoft.com/office/drawing/2014/main" id="{EFABE6AF-D03D-AAEC-17EF-92216360AEE1}"/>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2542" name="Freeform: Shape 1648">
              <a:extLst>
                <a:ext uri="{FF2B5EF4-FFF2-40B4-BE49-F238E27FC236}">
                  <a16:creationId xmlns:a16="http://schemas.microsoft.com/office/drawing/2014/main" id="{247023F1-EF1C-37BD-11D8-A60DAC348FD6}"/>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2543" name="Freeform: Shape 1649">
              <a:extLst>
                <a:ext uri="{FF2B5EF4-FFF2-40B4-BE49-F238E27FC236}">
                  <a16:creationId xmlns:a16="http://schemas.microsoft.com/office/drawing/2014/main" id="{C0878EA9-4560-1391-5738-F313C5C0A415}"/>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2544" name="Freeform: Shape 1650">
              <a:extLst>
                <a:ext uri="{FF2B5EF4-FFF2-40B4-BE49-F238E27FC236}">
                  <a16:creationId xmlns:a16="http://schemas.microsoft.com/office/drawing/2014/main" id="{1EAA7867-B2A1-5043-6E40-B702462EB880}"/>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2545" name="Freeform: Shape 1651">
              <a:extLst>
                <a:ext uri="{FF2B5EF4-FFF2-40B4-BE49-F238E27FC236}">
                  <a16:creationId xmlns:a16="http://schemas.microsoft.com/office/drawing/2014/main" id="{4C449ACF-CA1C-281B-78F4-040F003D64CB}"/>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2546" name="Freeform: Shape 1652">
              <a:extLst>
                <a:ext uri="{FF2B5EF4-FFF2-40B4-BE49-F238E27FC236}">
                  <a16:creationId xmlns:a16="http://schemas.microsoft.com/office/drawing/2014/main" id="{01BB144B-581E-4988-B5B6-210E2FB8F6E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2547" name="Freeform: Shape 1653">
              <a:extLst>
                <a:ext uri="{FF2B5EF4-FFF2-40B4-BE49-F238E27FC236}">
                  <a16:creationId xmlns:a16="http://schemas.microsoft.com/office/drawing/2014/main" id="{748A6DCD-FA00-CD01-8693-3D6B3161E198}"/>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2548" name="Freeform: Shape 1654">
              <a:extLst>
                <a:ext uri="{FF2B5EF4-FFF2-40B4-BE49-F238E27FC236}">
                  <a16:creationId xmlns:a16="http://schemas.microsoft.com/office/drawing/2014/main" id="{645B98E2-29C0-3A50-6936-ECD918188B3C}"/>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2549" name="Freeform: Shape 1655">
              <a:extLst>
                <a:ext uri="{FF2B5EF4-FFF2-40B4-BE49-F238E27FC236}">
                  <a16:creationId xmlns:a16="http://schemas.microsoft.com/office/drawing/2014/main" id="{86B54CD9-FC9F-6388-DB26-34583F91D06C}"/>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2550" name="Freeform: Shape 1656">
              <a:extLst>
                <a:ext uri="{FF2B5EF4-FFF2-40B4-BE49-F238E27FC236}">
                  <a16:creationId xmlns:a16="http://schemas.microsoft.com/office/drawing/2014/main" id="{2DD4D45E-A0D2-7F0F-2D73-E734C6F5B46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2551" name="Freeform: Shape 1657">
              <a:extLst>
                <a:ext uri="{FF2B5EF4-FFF2-40B4-BE49-F238E27FC236}">
                  <a16:creationId xmlns:a16="http://schemas.microsoft.com/office/drawing/2014/main" id="{849990C1-41C6-3EF0-AE59-D8B9509182A1}"/>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2552" name="Freeform: Shape 1658">
              <a:extLst>
                <a:ext uri="{FF2B5EF4-FFF2-40B4-BE49-F238E27FC236}">
                  <a16:creationId xmlns:a16="http://schemas.microsoft.com/office/drawing/2014/main" id="{860D9CA4-B7A9-D32A-7F87-502D4D048238}"/>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2553" name="Freeform: Shape 1659">
              <a:extLst>
                <a:ext uri="{FF2B5EF4-FFF2-40B4-BE49-F238E27FC236}">
                  <a16:creationId xmlns:a16="http://schemas.microsoft.com/office/drawing/2014/main" id="{40144D39-D5DE-E478-5BCE-836F17954BE2}"/>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2554" name="Freeform: Shape 1660">
              <a:extLst>
                <a:ext uri="{FF2B5EF4-FFF2-40B4-BE49-F238E27FC236}">
                  <a16:creationId xmlns:a16="http://schemas.microsoft.com/office/drawing/2014/main" id="{26CE6A9B-02A2-D19B-03A9-4823FD8CE5A7}"/>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2555" name="Freeform: Shape 1661">
              <a:extLst>
                <a:ext uri="{FF2B5EF4-FFF2-40B4-BE49-F238E27FC236}">
                  <a16:creationId xmlns:a16="http://schemas.microsoft.com/office/drawing/2014/main" id="{A4C66F63-48B3-086A-AD4B-2F756A76F4E2}"/>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2556" name="Freeform: Shape 1662">
              <a:extLst>
                <a:ext uri="{FF2B5EF4-FFF2-40B4-BE49-F238E27FC236}">
                  <a16:creationId xmlns:a16="http://schemas.microsoft.com/office/drawing/2014/main" id="{4EB82091-7D78-21AD-16F3-EEA915A919B0}"/>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2557" name="Freeform: Shape 1663">
              <a:extLst>
                <a:ext uri="{FF2B5EF4-FFF2-40B4-BE49-F238E27FC236}">
                  <a16:creationId xmlns:a16="http://schemas.microsoft.com/office/drawing/2014/main" id="{889C24B0-2F64-45C9-BBE2-715186BB3627}"/>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2558" name="Freeform: Shape 1664">
              <a:extLst>
                <a:ext uri="{FF2B5EF4-FFF2-40B4-BE49-F238E27FC236}">
                  <a16:creationId xmlns:a16="http://schemas.microsoft.com/office/drawing/2014/main" id="{00BFF9A5-C321-67FA-B3A1-FFE7D27FFEB4}"/>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2559" name="Freeform: Shape 1665">
              <a:extLst>
                <a:ext uri="{FF2B5EF4-FFF2-40B4-BE49-F238E27FC236}">
                  <a16:creationId xmlns:a16="http://schemas.microsoft.com/office/drawing/2014/main" id="{3E4817DF-9F95-D44A-001F-8078957F975B}"/>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2560" name="Freeform: Shape 1666">
              <a:extLst>
                <a:ext uri="{FF2B5EF4-FFF2-40B4-BE49-F238E27FC236}">
                  <a16:creationId xmlns:a16="http://schemas.microsoft.com/office/drawing/2014/main" id="{E5DDD2A3-78E9-E749-5C49-96A20DD3A22C}"/>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2561" name="Freeform: Shape 1667">
              <a:extLst>
                <a:ext uri="{FF2B5EF4-FFF2-40B4-BE49-F238E27FC236}">
                  <a16:creationId xmlns:a16="http://schemas.microsoft.com/office/drawing/2014/main" id="{29C1D4C5-3566-86CE-8FBE-EC84615CC603}"/>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2562" name="Freeform: Shape 1668">
              <a:extLst>
                <a:ext uri="{FF2B5EF4-FFF2-40B4-BE49-F238E27FC236}">
                  <a16:creationId xmlns:a16="http://schemas.microsoft.com/office/drawing/2014/main" id="{5D29BEC6-0E02-52C2-6B13-4F077C01DA9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2563" name="Freeform: Shape 1669">
              <a:extLst>
                <a:ext uri="{FF2B5EF4-FFF2-40B4-BE49-F238E27FC236}">
                  <a16:creationId xmlns:a16="http://schemas.microsoft.com/office/drawing/2014/main" id="{4D4D2CD9-0F16-46EF-1111-C5CD3A7DBD30}"/>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2564" name="Freeform: Shape 1670">
              <a:extLst>
                <a:ext uri="{FF2B5EF4-FFF2-40B4-BE49-F238E27FC236}">
                  <a16:creationId xmlns:a16="http://schemas.microsoft.com/office/drawing/2014/main" id="{47698140-7E1E-F000-3FF1-A93CFBF80699}"/>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2565" name="Freeform: Shape 1671">
              <a:extLst>
                <a:ext uri="{FF2B5EF4-FFF2-40B4-BE49-F238E27FC236}">
                  <a16:creationId xmlns:a16="http://schemas.microsoft.com/office/drawing/2014/main" id="{D5B5D52C-68CD-8EB2-50EE-45CCFE963058}"/>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2566" name="Freeform: Shape 1672">
              <a:extLst>
                <a:ext uri="{FF2B5EF4-FFF2-40B4-BE49-F238E27FC236}">
                  <a16:creationId xmlns:a16="http://schemas.microsoft.com/office/drawing/2014/main" id="{F1F57816-FCFF-BD2F-F469-F0EB0016E6F4}"/>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2567" name="Freeform: Shape 1673">
              <a:extLst>
                <a:ext uri="{FF2B5EF4-FFF2-40B4-BE49-F238E27FC236}">
                  <a16:creationId xmlns:a16="http://schemas.microsoft.com/office/drawing/2014/main" id="{B4233E21-F81E-ECA5-DA59-33F565AFF36D}"/>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2568" name="Freeform: Shape 1674">
              <a:extLst>
                <a:ext uri="{FF2B5EF4-FFF2-40B4-BE49-F238E27FC236}">
                  <a16:creationId xmlns:a16="http://schemas.microsoft.com/office/drawing/2014/main" id="{050E68EF-D927-E7D2-6FBA-81D51CE87565}"/>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2569" name="Freeform: Shape 1675">
              <a:extLst>
                <a:ext uri="{FF2B5EF4-FFF2-40B4-BE49-F238E27FC236}">
                  <a16:creationId xmlns:a16="http://schemas.microsoft.com/office/drawing/2014/main" id="{C2A4A3BE-2CF3-E955-D0EF-0B01D790AB97}"/>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2570" name="Freeform: Shape 1676">
              <a:extLst>
                <a:ext uri="{FF2B5EF4-FFF2-40B4-BE49-F238E27FC236}">
                  <a16:creationId xmlns:a16="http://schemas.microsoft.com/office/drawing/2014/main" id="{FFA0A5E7-1531-4AEF-D25A-E9FEF2017BFB}"/>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2571" name="Freeform: Shape 1677">
              <a:extLst>
                <a:ext uri="{FF2B5EF4-FFF2-40B4-BE49-F238E27FC236}">
                  <a16:creationId xmlns:a16="http://schemas.microsoft.com/office/drawing/2014/main" id="{4D42C913-D1E7-C136-7E77-F1FA501A3EE8}"/>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2572" name="Freeform: Shape 1678">
              <a:extLst>
                <a:ext uri="{FF2B5EF4-FFF2-40B4-BE49-F238E27FC236}">
                  <a16:creationId xmlns:a16="http://schemas.microsoft.com/office/drawing/2014/main" id="{99882E78-314D-CA67-6515-C1D1C3B64839}"/>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2573" name="Freeform: Shape 1679">
              <a:extLst>
                <a:ext uri="{FF2B5EF4-FFF2-40B4-BE49-F238E27FC236}">
                  <a16:creationId xmlns:a16="http://schemas.microsoft.com/office/drawing/2014/main" id="{89828949-AB1A-2CB9-993D-A582D2F7FF86}"/>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2574" name="Freeform: Shape 1680">
              <a:extLst>
                <a:ext uri="{FF2B5EF4-FFF2-40B4-BE49-F238E27FC236}">
                  <a16:creationId xmlns:a16="http://schemas.microsoft.com/office/drawing/2014/main" id="{BB4C427D-6116-FFE5-F378-7B738AE40AEE}"/>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2575" name="Freeform: Shape 1681">
              <a:extLst>
                <a:ext uri="{FF2B5EF4-FFF2-40B4-BE49-F238E27FC236}">
                  <a16:creationId xmlns:a16="http://schemas.microsoft.com/office/drawing/2014/main" id="{AF56FD11-FD30-AC2E-AD3E-8B281C87B075}"/>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2576" name="Freeform: Shape 1682">
              <a:extLst>
                <a:ext uri="{FF2B5EF4-FFF2-40B4-BE49-F238E27FC236}">
                  <a16:creationId xmlns:a16="http://schemas.microsoft.com/office/drawing/2014/main" id="{5C755232-839B-3C5D-21E0-60D14588F3D3}"/>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2577" name="Freeform: Shape 1683">
              <a:extLst>
                <a:ext uri="{FF2B5EF4-FFF2-40B4-BE49-F238E27FC236}">
                  <a16:creationId xmlns:a16="http://schemas.microsoft.com/office/drawing/2014/main" id="{9581F318-59C4-54F7-04DA-0FE3D64A0A6D}"/>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2578" name="Freeform: Shape 1684">
              <a:extLst>
                <a:ext uri="{FF2B5EF4-FFF2-40B4-BE49-F238E27FC236}">
                  <a16:creationId xmlns:a16="http://schemas.microsoft.com/office/drawing/2014/main" id="{395B192A-B8EE-D5F4-098B-41BA33F18C4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2579" name="Freeform: Shape 1685">
              <a:extLst>
                <a:ext uri="{FF2B5EF4-FFF2-40B4-BE49-F238E27FC236}">
                  <a16:creationId xmlns:a16="http://schemas.microsoft.com/office/drawing/2014/main" id="{0583B2EC-425C-F5F4-C92D-9BF34DA182E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2580" name="Freeform: Shape 1686">
              <a:extLst>
                <a:ext uri="{FF2B5EF4-FFF2-40B4-BE49-F238E27FC236}">
                  <a16:creationId xmlns:a16="http://schemas.microsoft.com/office/drawing/2014/main" id="{F891E8B2-102B-7B8A-E8F7-B5DC6EDBEBA7}"/>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2581" name="Freeform: Shape 1687">
              <a:extLst>
                <a:ext uri="{FF2B5EF4-FFF2-40B4-BE49-F238E27FC236}">
                  <a16:creationId xmlns:a16="http://schemas.microsoft.com/office/drawing/2014/main" id="{F1732559-C4DD-B72E-6B91-779BA4A2E546}"/>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2582" name="Freeform: Shape 1688">
              <a:extLst>
                <a:ext uri="{FF2B5EF4-FFF2-40B4-BE49-F238E27FC236}">
                  <a16:creationId xmlns:a16="http://schemas.microsoft.com/office/drawing/2014/main" id="{B6621A31-942A-F335-4757-134922AFFE42}"/>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2583" name="Freeform: Shape 1689">
              <a:extLst>
                <a:ext uri="{FF2B5EF4-FFF2-40B4-BE49-F238E27FC236}">
                  <a16:creationId xmlns:a16="http://schemas.microsoft.com/office/drawing/2014/main" id="{9CD34E2F-FD01-209B-598B-43E9CAAD783F}"/>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2584" name="Freeform: Shape 1690">
              <a:extLst>
                <a:ext uri="{FF2B5EF4-FFF2-40B4-BE49-F238E27FC236}">
                  <a16:creationId xmlns:a16="http://schemas.microsoft.com/office/drawing/2014/main" id="{D8FE385F-43D0-1C74-7A4E-A242D5A3BF58}"/>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2585" name="Freeform: Shape 1691">
              <a:extLst>
                <a:ext uri="{FF2B5EF4-FFF2-40B4-BE49-F238E27FC236}">
                  <a16:creationId xmlns:a16="http://schemas.microsoft.com/office/drawing/2014/main" id="{F50BCF5E-66A9-CBF3-5929-A5D072FE7DDB}"/>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2586" name="Freeform: Shape 1692">
              <a:extLst>
                <a:ext uri="{FF2B5EF4-FFF2-40B4-BE49-F238E27FC236}">
                  <a16:creationId xmlns:a16="http://schemas.microsoft.com/office/drawing/2014/main" id="{A899B5B9-433E-37B5-B6E8-21A702337891}"/>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2587" name="Freeform: Shape 1693">
              <a:extLst>
                <a:ext uri="{FF2B5EF4-FFF2-40B4-BE49-F238E27FC236}">
                  <a16:creationId xmlns:a16="http://schemas.microsoft.com/office/drawing/2014/main" id="{8519F60A-7383-81C0-2FEC-68358338E337}"/>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2588" name="Freeform: Shape 1694">
              <a:extLst>
                <a:ext uri="{FF2B5EF4-FFF2-40B4-BE49-F238E27FC236}">
                  <a16:creationId xmlns:a16="http://schemas.microsoft.com/office/drawing/2014/main" id="{47FD9313-2567-3E2E-70CE-5DA59E8DF26B}"/>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2589" name="Freeform: Shape 1695">
              <a:extLst>
                <a:ext uri="{FF2B5EF4-FFF2-40B4-BE49-F238E27FC236}">
                  <a16:creationId xmlns:a16="http://schemas.microsoft.com/office/drawing/2014/main" id="{ACCFD65D-0FF8-149F-F87C-6C0C743A5681}"/>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2590" name="Freeform: Shape 1696">
              <a:extLst>
                <a:ext uri="{FF2B5EF4-FFF2-40B4-BE49-F238E27FC236}">
                  <a16:creationId xmlns:a16="http://schemas.microsoft.com/office/drawing/2014/main" id="{E99E794D-0891-C304-0FC8-39EC531FF9EC}"/>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2591" name="Freeform: Shape 1697">
              <a:extLst>
                <a:ext uri="{FF2B5EF4-FFF2-40B4-BE49-F238E27FC236}">
                  <a16:creationId xmlns:a16="http://schemas.microsoft.com/office/drawing/2014/main" id="{E9A77182-5553-BCEE-D767-D6DFFB76D2C8}"/>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2592" name="Freeform: Shape 1698">
              <a:extLst>
                <a:ext uri="{FF2B5EF4-FFF2-40B4-BE49-F238E27FC236}">
                  <a16:creationId xmlns:a16="http://schemas.microsoft.com/office/drawing/2014/main" id="{8F47ADC6-921C-F0C9-876F-4F571EFE3054}"/>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2593" name="Freeform: Shape 1699">
              <a:extLst>
                <a:ext uri="{FF2B5EF4-FFF2-40B4-BE49-F238E27FC236}">
                  <a16:creationId xmlns:a16="http://schemas.microsoft.com/office/drawing/2014/main" id="{B5DFB402-9542-8C20-6061-866F614796D8}"/>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2594" name="Freeform: Shape 1700">
              <a:extLst>
                <a:ext uri="{FF2B5EF4-FFF2-40B4-BE49-F238E27FC236}">
                  <a16:creationId xmlns:a16="http://schemas.microsoft.com/office/drawing/2014/main" id="{B5D2CF6F-0E51-1FD9-732A-C05E551D8116}"/>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2595" name="Freeform: Shape 1701">
              <a:extLst>
                <a:ext uri="{FF2B5EF4-FFF2-40B4-BE49-F238E27FC236}">
                  <a16:creationId xmlns:a16="http://schemas.microsoft.com/office/drawing/2014/main" id="{7A594DF2-922E-0C6C-C80B-4BC4F15196D2}"/>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2596" name="Freeform: Shape 1702">
              <a:extLst>
                <a:ext uri="{FF2B5EF4-FFF2-40B4-BE49-F238E27FC236}">
                  <a16:creationId xmlns:a16="http://schemas.microsoft.com/office/drawing/2014/main" id="{9655179F-B5F8-F0DC-49D8-6AC47D9F9512}"/>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2597" name="Freeform: Shape 1703">
              <a:extLst>
                <a:ext uri="{FF2B5EF4-FFF2-40B4-BE49-F238E27FC236}">
                  <a16:creationId xmlns:a16="http://schemas.microsoft.com/office/drawing/2014/main" id="{AA8B9DA6-2D5D-105E-BA95-90DAB8CC4442}"/>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2598" name="Freeform: Shape 1704">
              <a:extLst>
                <a:ext uri="{FF2B5EF4-FFF2-40B4-BE49-F238E27FC236}">
                  <a16:creationId xmlns:a16="http://schemas.microsoft.com/office/drawing/2014/main" id="{1659250C-BF3C-67B6-241B-60C713C27F82}"/>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2599" name="Freeform: Shape 1705">
              <a:extLst>
                <a:ext uri="{FF2B5EF4-FFF2-40B4-BE49-F238E27FC236}">
                  <a16:creationId xmlns:a16="http://schemas.microsoft.com/office/drawing/2014/main" id="{80768827-C3B0-B93F-76AE-1E4463F5E939}"/>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2600" name="Freeform: Shape 1706">
              <a:extLst>
                <a:ext uri="{FF2B5EF4-FFF2-40B4-BE49-F238E27FC236}">
                  <a16:creationId xmlns:a16="http://schemas.microsoft.com/office/drawing/2014/main" id="{C1394E06-D3A6-07C5-7BE3-2A0927950DBE}"/>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2601" name="Freeform: Shape 1707">
              <a:extLst>
                <a:ext uri="{FF2B5EF4-FFF2-40B4-BE49-F238E27FC236}">
                  <a16:creationId xmlns:a16="http://schemas.microsoft.com/office/drawing/2014/main" id="{61C7AD39-71F8-75C6-BE84-232072BFD9F2}"/>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2602" name="Freeform: Shape 1708">
              <a:extLst>
                <a:ext uri="{FF2B5EF4-FFF2-40B4-BE49-F238E27FC236}">
                  <a16:creationId xmlns:a16="http://schemas.microsoft.com/office/drawing/2014/main" id="{606F8A40-B53F-6B43-9792-2F378AED40AF}"/>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2603" name="Freeform: Shape 1709">
              <a:extLst>
                <a:ext uri="{FF2B5EF4-FFF2-40B4-BE49-F238E27FC236}">
                  <a16:creationId xmlns:a16="http://schemas.microsoft.com/office/drawing/2014/main" id="{8711666A-F728-1C98-8185-1AE678F92247}"/>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2604" name="Freeform: Shape 1710">
              <a:extLst>
                <a:ext uri="{FF2B5EF4-FFF2-40B4-BE49-F238E27FC236}">
                  <a16:creationId xmlns:a16="http://schemas.microsoft.com/office/drawing/2014/main" id="{9ACA3908-6A7C-06A9-F14A-B293DDF16C3D}"/>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2605" name="Freeform: Shape 1711">
              <a:extLst>
                <a:ext uri="{FF2B5EF4-FFF2-40B4-BE49-F238E27FC236}">
                  <a16:creationId xmlns:a16="http://schemas.microsoft.com/office/drawing/2014/main" id="{DEFE62A6-79A9-D532-4150-92AEAD058E86}"/>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2606" name="Freeform: Shape 1712">
              <a:extLst>
                <a:ext uri="{FF2B5EF4-FFF2-40B4-BE49-F238E27FC236}">
                  <a16:creationId xmlns:a16="http://schemas.microsoft.com/office/drawing/2014/main" id="{4014953C-0524-31D3-A2BA-4C13DFFAF619}"/>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2607" name="Freeform: Shape 1713">
              <a:extLst>
                <a:ext uri="{FF2B5EF4-FFF2-40B4-BE49-F238E27FC236}">
                  <a16:creationId xmlns:a16="http://schemas.microsoft.com/office/drawing/2014/main" id="{B498FFCE-4D6E-7B0A-AB4C-9C1334BA5472}"/>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2608" name="Freeform: Shape 1714">
              <a:extLst>
                <a:ext uri="{FF2B5EF4-FFF2-40B4-BE49-F238E27FC236}">
                  <a16:creationId xmlns:a16="http://schemas.microsoft.com/office/drawing/2014/main" id="{5353D61A-A763-2D19-8297-6D62F3052B19}"/>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2609" name="Freeform: Shape 1715">
              <a:extLst>
                <a:ext uri="{FF2B5EF4-FFF2-40B4-BE49-F238E27FC236}">
                  <a16:creationId xmlns:a16="http://schemas.microsoft.com/office/drawing/2014/main" id="{9CE98DCD-C946-151D-2185-A39EDE579342}"/>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2610" name="Freeform: Shape 1716">
              <a:extLst>
                <a:ext uri="{FF2B5EF4-FFF2-40B4-BE49-F238E27FC236}">
                  <a16:creationId xmlns:a16="http://schemas.microsoft.com/office/drawing/2014/main" id="{22101C14-304C-195E-3B1A-8E4043336616}"/>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2611" name="Freeform: Shape 1717">
              <a:extLst>
                <a:ext uri="{FF2B5EF4-FFF2-40B4-BE49-F238E27FC236}">
                  <a16:creationId xmlns:a16="http://schemas.microsoft.com/office/drawing/2014/main" id="{D26605CA-7398-84C3-FBE9-36A701EB3F9F}"/>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2612" name="Freeform: Shape 1718">
              <a:extLst>
                <a:ext uri="{FF2B5EF4-FFF2-40B4-BE49-F238E27FC236}">
                  <a16:creationId xmlns:a16="http://schemas.microsoft.com/office/drawing/2014/main" id="{F4175F14-19FA-6FF9-32CA-191483411EC0}"/>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2613" name="Freeform: Shape 1719">
              <a:extLst>
                <a:ext uri="{FF2B5EF4-FFF2-40B4-BE49-F238E27FC236}">
                  <a16:creationId xmlns:a16="http://schemas.microsoft.com/office/drawing/2014/main" id="{5235295D-67DC-0C25-7EF5-FB12A2E3A0F0}"/>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2614" name="Freeform: Shape 1720">
              <a:extLst>
                <a:ext uri="{FF2B5EF4-FFF2-40B4-BE49-F238E27FC236}">
                  <a16:creationId xmlns:a16="http://schemas.microsoft.com/office/drawing/2014/main" id="{8B061C88-248E-92F2-673C-B8ACFD269DC1}"/>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2615" name="Freeform: Shape 1721">
              <a:extLst>
                <a:ext uri="{FF2B5EF4-FFF2-40B4-BE49-F238E27FC236}">
                  <a16:creationId xmlns:a16="http://schemas.microsoft.com/office/drawing/2014/main" id="{31B24BC2-7245-03BE-F13A-D1B403CF55B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2616" name="Freeform: Shape 1722">
              <a:extLst>
                <a:ext uri="{FF2B5EF4-FFF2-40B4-BE49-F238E27FC236}">
                  <a16:creationId xmlns:a16="http://schemas.microsoft.com/office/drawing/2014/main" id="{C1E71445-F0D7-96C8-9989-DC9F341BEC40}"/>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2617" name="Freeform: Shape 1723">
              <a:extLst>
                <a:ext uri="{FF2B5EF4-FFF2-40B4-BE49-F238E27FC236}">
                  <a16:creationId xmlns:a16="http://schemas.microsoft.com/office/drawing/2014/main" id="{70A6147A-4A5D-F7A8-88C8-9C87F491DD20}"/>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2618" name="Freeform: Shape 1724">
              <a:extLst>
                <a:ext uri="{FF2B5EF4-FFF2-40B4-BE49-F238E27FC236}">
                  <a16:creationId xmlns:a16="http://schemas.microsoft.com/office/drawing/2014/main" id="{252F48F5-FADF-C573-13A3-8B9D14C7A43C}"/>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2619" name="Freeform: Shape 1725">
              <a:extLst>
                <a:ext uri="{FF2B5EF4-FFF2-40B4-BE49-F238E27FC236}">
                  <a16:creationId xmlns:a16="http://schemas.microsoft.com/office/drawing/2014/main" id="{40C5A56E-D5D6-6743-B87D-54169A41E79D}"/>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2620" name="Freeform: Shape 1726">
              <a:extLst>
                <a:ext uri="{FF2B5EF4-FFF2-40B4-BE49-F238E27FC236}">
                  <a16:creationId xmlns:a16="http://schemas.microsoft.com/office/drawing/2014/main" id="{3B7B3DCC-8B88-2E41-A21C-AA281D0701E8}"/>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2621" name="Freeform: Shape 1727">
              <a:extLst>
                <a:ext uri="{FF2B5EF4-FFF2-40B4-BE49-F238E27FC236}">
                  <a16:creationId xmlns:a16="http://schemas.microsoft.com/office/drawing/2014/main" id="{9CB81F68-4944-5E7C-0C5F-39C13DF708F1}"/>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2622" name="Freeform: Shape 1728">
              <a:extLst>
                <a:ext uri="{FF2B5EF4-FFF2-40B4-BE49-F238E27FC236}">
                  <a16:creationId xmlns:a16="http://schemas.microsoft.com/office/drawing/2014/main" id="{FC17E83C-2127-BC71-D650-093F482CCD88}"/>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2623" name="Freeform: Shape 1729">
              <a:extLst>
                <a:ext uri="{FF2B5EF4-FFF2-40B4-BE49-F238E27FC236}">
                  <a16:creationId xmlns:a16="http://schemas.microsoft.com/office/drawing/2014/main" id="{2EB5D4FF-25AF-3922-C518-D7D2280FE828}"/>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2624" name="Freeform: Shape 1730">
              <a:extLst>
                <a:ext uri="{FF2B5EF4-FFF2-40B4-BE49-F238E27FC236}">
                  <a16:creationId xmlns:a16="http://schemas.microsoft.com/office/drawing/2014/main" id="{270EBBC6-BFE3-7857-6E86-C101607CA66E}"/>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2625" name="Freeform: Shape 1731">
              <a:extLst>
                <a:ext uri="{FF2B5EF4-FFF2-40B4-BE49-F238E27FC236}">
                  <a16:creationId xmlns:a16="http://schemas.microsoft.com/office/drawing/2014/main" id="{99BD1D5A-DBC2-E15C-986F-7D152D7F7867}"/>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2626" name="Freeform: Shape 1732">
              <a:extLst>
                <a:ext uri="{FF2B5EF4-FFF2-40B4-BE49-F238E27FC236}">
                  <a16:creationId xmlns:a16="http://schemas.microsoft.com/office/drawing/2014/main" id="{94992343-F8BB-C3F9-8C73-69A399622F89}"/>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2627" name="Freeform: Shape 1733">
              <a:extLst>
                <a:ext uri="{FF2B5EF4-FFF2-40B4-BE49-F238E27FC236}">
                  <a16:creationId xmlns:a16="http://schemas.microsoft.com/office/drawing/2014/main" id="{B1B5232A-9117-6E5E-D70A-FF508F0C6751}"/>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2628" name="Freeform: Shape 1734">
              <a:extLst>
                <a:ext uri="{FF2B5EF4-FFF2-40B4-BE49-F238E27FC236}">
                  <a16:creationId xmlns:a16="http://schemas.microsoft.com/office/drawing/2014/main" id="{9346A558-2683-77A3-1917-2A6CB7C0250C}"/>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2629" name="Freeform: Shape 1735">
              <a:extLst>
                <a:ext uri="{FF2B5EF4-FFF2-40B4-BE49-F238E27FC236}">
                  <a16:creationId xmlns:a16="http://schemas.microsoft.com/office/drawing/2014/main" id="{B53785BA-5E28-F5CC-42B9-6A0FFCAD0512}"/>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2630" name="Freeform: Shape 1736">
              <a:extLst>
                <a:ext uri="{FF2B5EF4-FFF2-40B4-BE49-F238E27FC236}">
                  <a16:creationId xmlns:a16="http://schemas.microsoft.com/office/drawing/2014/main" id="{CFADAE39-4280-18CF-70AE-7B5F853A6D41}"/>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2631" name="Freeform: Shape 1737">
              <a:extLst>
                <a:ext uri="{FF2B5EF4-FFF2-40B4-BE49-F238E27FC236}">
                  <a16:creationId xmlns:a16="http://schemas.microsoft.com/office/drawing/2014/main" id="{54C2802B-5294-7DFB-959F-E9B57852DD80}"/>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2632" name="Freeform: Shape 1738">
              <a:extLst>
                <a:ext uri="{FF2B5EF4-FFF2-40B4-BE49-F238E27FC236}">
                  <a16:creationId xmlns:a16="http://schemas.microsoft.com/office/drawing/2014/main" id="{71CB4A4C-7D67-C2E4-A294-6BDD707661F4}"/>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2633" name="Freeform: Shape 1739">
              <a:extLst>
                <a:ext uri="{FF2B5EF4-FFF2-40B4-BE49-F238E27FC236}">
                  <a16:creationId xmlns:a16="http://schemas.microsoft.com/office/drawing/2014/main" id="{84445477-661A-25A4-BD1F-515AE98177F5}"/>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2634" name="Freeform: Shape 1740">
              <a:extLst>
                <a:ext uri="{FF2B5EF4-FFF2-40B4-BE49-F238E27FC236}">
                  <a16:creationId xmlns:a16="http://schemas.microsoft.com/office/drawing/2014/main" id="{80F3C23B-07EF-4BEC-9F37-C45A81230B26}"/>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2635" name="Freeform: Shape 1741">
              <a:extLst>
                <a:ext uri="{FF2B5EF4-FFF2-40B4-BE49-F238E27FC236}">
                  <a16:creationId xmlns:a16="http://schemas.microsoft.com/office/drawing/2014/main" id="{F2076598-23AA-A798-0027-9B8139B9BAA2}"/>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2636" name="Freeform: Shape 1742">
              <a:extLst>
                <a:ext uri="{FF2B5EF4-FFF2-40B4-BE49-F238E27FC236}">
                  <a16:creationId xmlns:a16="http://schemas.microsoft.com/office/drawing/2014/main" id="{B6833F86-F6C6-A275-A67E-C010DD1EF8BA}"/>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2637" name="Freeform: Shape 1743">
              <a:extLst>
                <a:ext uri="{FF2B5EF4-FFF2-40B4-BE49-F238E27FC236}">
                  <a16:creationId xmlns:a16="http://schemas.microsoft.com/office/drawing/2014/main" id="{E5744F03-9AAC-D8D6-C95B-4BC127D279FF}"/>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2638" name="Freeform: Shape 1744">
              <a:extLst>
                <a:ext uri="{FF2B5EF4-FFF2-40B4-BE49-F238E27FC236}">
                  <a16:creationId xmlns:a16="http://schemas.microsoft.com/office/drawing/2014/main" id="{E7944D76-D8BF-0C2A-A9B8-48772C31F240}"/>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2639" name="Freeform: Shape 1745">
              <a:extLst>
                <a:ext uri="{FF2B5EF4-FFF2-40B4-BE49-F238E27FC236}">
                  <a16:creationId xmlns:a16="http://schemas.microsoft.com/office/drawing/2014/main" id="{137C9D31-A06A-2534-DF23-CBD8A4FA7CE4}"/>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2640" name="Freeform: Shape 1746">
              <a:extLst>
                <a:ext uri="{FF2B5EF4-FFF2-40B4-BE49-F238E27FC236}">
                  <a16:creationId xmlns:a16="http://schemas.microsoft.com/office/drawing/2014/main" id="{63DC0BE6-32B1-32E7-E8D5-28C48A339A40}"/>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2641" name="Freeform: Shape 1747">
              <a:extLst>
                <a:ext uri="{FF2B5EF4-FFF2-40B4-BE49-F238E27FC236}">
                  <a16:creationId xmlns:a16="http://schemas.microsoft.com/office/drawing/2014/main" id="{ACBD4EC2-8A3B-D3B1-5A35-6640E54085EE}"/>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2642" name="Freeform: Shape 1748">
              <a:extLst>
                <a:ext uri="{FF2B5EF4-FFF2-40B4-BE49-F238E27FC236}">
                  <a16:creationId xmlns:a16="http://schemas.microsoft.com/office/drawing/2014/main" id="{C33B8692-B5BD-0A0F-C108-DDF11F409D9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2643" name="Freeform: Shape 1749">
              <a:extLst>
                <a:ext uri="{FF2B5EF4-FFF2-40B4-BE49-F238E27FC236}">
                  <a16:creationId xmlns:a16="http://schemas.microsoft.com/office/drawing/2014/main" id="{3E7162A7-3EAF-8D24-42B0-72D44719F5E2}"/>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2644" name="Freeform: Shape 1750">
              <a:extLst>
                <a:ext uri="{FF2B5EF4-FFF2-40B4-BE49-F238E27FC236}">
                  <a16:creationId xmlns:a16="http://schemas.microsoft.com/office/drawing/2014/main" id="{AEA98755-E4E9-1822-B903-C84726CB5658}"/>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2645" name="Freeform: Shape 1751">
              <a:extLst>
                <a:ext uri="{FF2B5EF4-FFF2-40B4-BE49-F238E27FC236}">
                  <a16:creationId xmlns:a16="http://schemas.microsoft.com/office/drawing/2014/main" id="{23C44FFB-AC3A-B443-065E-C51230B00455}"/>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2646" name="Freeform: Shape 1752">
              <a:extLst>
                <a:ext uri="{FF2B5EF4-FFF2-40B4-BE49-F238E27FC236}">
                  <a16:creationId xmlns:a16="http://schemas.microsoft.com/office/drawing/2014/main" id="{04DAB025-C2C8-0677-4B2A-FFAC82AC900A}"/>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2647" name="Freeform: Shape 1753">
              <a:extLst>
                <a:ext uri="{FF2B5EF4-FFF2-40B4-BE49-F238E27FC236}">
                  <a16:creationId xmlns:a16="http://schemas.microsoft.com/office/drawing/2014/main" id="{70630B7E-2667-CE3E-70B1-816A579F8700}"/>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2648" name="Freeform: Shape 1754">
              <a:extLst>
                <a:ext uri="{FF2B5EF4-FFF2-40B4-BE49-F238E27FC236}">
                  <a16:creationId xmlns:a16="http://schemas.microsoft.com/office/drawing/2014/main" id="{58F7857F-0EF6-7746-C420-3B57F4D85E07}"/>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2649" name="Freeform: Shape 1755">
              <a:extLst>
                <a:ext uri="{FF2B5EF4-FFF2-40B4-BE49-F238E27FC236}">
                  <a16:creationId xmlns:a16="http://schemas.microsoft.com/office/drawing/2014/main" id="{5DB8DE6F-0C63-98FE-1C8E-D9C472E54398}"/>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2650" name="Freeform: Shape 1756">
              <a:extLst>
                <a:ext uri="{FF2B5EF4-FFF2-40B4-BE49-F238E27FC236}">
                  <a16:creationId xmlns:a16="http://schemas.microsoft.com/office/drawing/2014/main" id="{B78ACF8D-AF24-79A7-08ED-C0B847F56C8C}"/>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2651" name="Freeform: Shape 1757">
              <a:extLst>
                <a:ext uri="{FF2B5EF4-FFF2-40B4-BE49-F238E27FC236}">
                  <a16:creationId xmlns:a16="http://schemas.microsoft.com/office/drawing/2014/main" id="{9EF2633A-A66A-E174-E04C-93153FBAB144}"/>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2652" name="Freeform: Shape 1758">
              <a:extLst>
                <a:ext uri="{FF2B5EF4-FFF2-40B4-BE49-F238E27FC236}">
                  <a16:creationId xmlns:a16="http://schemas.microsoft.com/office/drawing/2014/main" id="{DFB03362-C997-D283-35BB-3D355CB7A8CE}"/>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2653" name="Freeform: Shape 1759">
              <a:extLst>
                <a:ext uri="{FF2B5EF4-FFF2-40B4-BE49-F238E27FC236}">
                  <a16:creationId xmlns:a16="http://schemas.microsoft.com/office/drawing/2014/main" id="{CAFD8304-B66C-BF29-BB19-8094C56450AF}"/>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2654" name="Freeform: Shape 1760">
              <a:extLst>
                <a:ext uri="{FF2B5EF4-FFF2-40B4-BE49-F238E27FC236}">
                  <a16:creationId xmlns:a16="http://schemas.microsoft.com/office/drawing/2014/main" id="{6CDD7AA8-E475-5005-47E3-8A06EC5EC690}"/>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2655" name="Freeform: Shape 1761">
              <a:extLst>
                <a:ext uri="{FF2B5EF4-FFF2-40B4-BE49-F238E27FC236}">
                  <a16:creationId xmlns:a16="http://schemas.microsoft.com/office/drawing/2014/main" id="{FFCABCDB-9362-487E-98D6-E1AF5206D198}"/>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2656" name="Freeform: Shape 1762">
              <a:extLst>
                <a:ext uri="{FF2B5EF4-FFF2-40B4-BE49-F238E27FC236}">
                  <a16:creationId xmlns:a16="http://schemas.microsoft.com/office/drawing/2014/main" id="{2E294114-AEB2-F1CB-DBD3-069CAE772FBF}"/>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2657" name="Freeform: Shape 1763">
              <a:extLst>
                <a:ext uri="{FF2B5EF4-FFF2-40B4-BE49-F238E27FC236}">
                  <a16:creationId xmlns:a16="http://schemas.microsoft.com/office/drawing/2014/main" id="{A6CA334A-4914-F895-833F-156603CD7080}"/>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2658" name="Freeform: Shape 1764">
              <a:extLst>
                <a:ext uri="{FF2B5EF4-FFF2-40B4-BE49-F238E27FC236}">
                  <a16:creationId xmlns:a16="http://schemas.microsoft.com/office/drawing/2014/main" id="{28F373CF-306E-DB10-3F2B-BD9A4AB1E555}"/>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2659" name="Freeform: Shape 1765">
              <a:extLst>
                <a:ext uri="{FF2B5EF4-FFF2-40B4-BE49-F238E27FC236}">
                  <a16:creationId xmlns:a16="http://schemas.microsoft.com/office/drawing/2014/main" id="{80B0CA68-6268-513E-F284-3207590A2E0E}"/>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2660" name="Freeform: Shape 1766">
              <a:extLst>
                <a:ext uri="{FF2B5EF4-FFF2-40B4-BE49-F238E27FC236}">
                  <a16:creationId xmlns:a16="http://schemas.microsoft.com/office/drawing/2014/main" id="{9F1ADF9E-08F2-40B9-660A-8CB641FA87DF}"/>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2661" name="Freeform: Shape 1767">
              <a:extLst>
                <a:ext uri="{FF2B5EF4-FFF2-40B4-BE49-F238E27FC236}">
                  <a16:creationId xmlns:a16="http://schemas.microsoft.com/office/drawing/2014/main" id="{E083BFC8-3339-C79E-AC88-684D7E4FB345}"/>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2662" name="Freeform: Shape 1768">
              <a:extLst>
                <a:ext uri="{FF2B5EF4-FFF2-40B4-BE49-F238E27FC236}">
                  <a16:creationId xmlns:a16="http://schemas.microsoft.com/office/drawing/2014/main" id="{2C39792F-1034-9B15-55DF-6E69753C2B61}"/>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2663" name="Freeform: Shape 1769">
              <a:extLst>
                <a:ext uri="{FF2B5EF4-FFF2-40B4-BE49-F238E27FC236}">
                  <a16:creationId xmlns:a16="http://schemas.microsoft.com/office/drawing/2014/main" id="{E5C56D14-4FC3-0F99-6E7C-501073D87B2D}"/>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2664" name="Freeform: Shape 1770">
              <a:extLst>
                <a:ext uri="{FF2B5EF4-FFF2-40B4-BE49-F238E27FC236}">
                  <a16:creationId xmlns:a16="http://schemas.microsoft.com/office/drawing/2014/main" id="{EAA5FCFB-734F-B0E9-BFE9-798BDA82C94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2665" name="Freeform: Shape 1771">
              <a:extLst>
                <a:ext uri="{FF2B5EF4-FFF2-40B4-BE49-F238E27FC236}">
                  <a16:creationId xmlns:a16="http://schemas.microsoft.com/office/drawing/2014/main" id="{6A97E4F5-1197-9169-F2BB-3F889DC99462}"/>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2666" name="Freeform: Shape 1772">
              <a:extLst>
                <a:ext uri="{FF2B5EF4-FFF2-40B4-BE49-F238E27FC236}">
                  <a16:creationId xmlns:a16="http://schemas.microsoft.com/office/drawing/2014/main" id="{CEAC36A7-5D4F-ADE0-2AD7-8F7031032494}"/>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2667" name="Freeform: Shape 1773">
              <a:extLst>
                <a:ext uri="{FF2B5EF4-FFF2-40B4-BE49-F238E27FC236}">
                  <a16:creationId xmlns:a16="http://schemas.microsoft.com/office/drawing/2014/main" id="{FFE9AC7D-612D-0409-0073-DC4C6042E9C4}"/>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2668" name="Freeform: Shape 1774">
              <a:extLst>
                <a:ext uri="{FF2B5EF4-FFF2-40B4-BE49-F238E27FC236}">
                  <a16:creationId xmlns:a16="http://schemas.microsoft.com/office/drawing/2014/main" id="{1B2E808B-1F64-7DF7-E9FB-3AF38AEF8961}"/>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2669" name="Freeform: Shape 1775">
              <a:extLst>
                <a:ext uri="{FF2B5EF4-FFF2-40B4-BE49-F238E27FC236}">
                  <a16:creationId xmlns:a16="http://schemas.microsoft.com/office/drawing/2014/main" id="{17E3B7A4-2F0B-9753-97DE-6E17E1FB8DA8}"/>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2670" name="Freeform: Shape 1776">
              <a:extLst>
                <a:ext uri="{FF2B5EF4-FFF2-40B4-BE49-F238E27FC236}">
                  <a16:creationId xmlns:a16="http://schemas.microsoft.com/office/drawing/2014/main" id="{29C3F870-E148-D1B5-A7D9-B4B93E86F430}"/>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2671" name="Freeform: Shape 1777">
              <a:extLst>
                <a:ext uri="{FF2B5EF4-FFF2-40B4-BE49-F238E27FC236}">
                  <a16:creationId xmlns:a16="http://schemas.microsoft.com/office/drawing/2014/main" id="{2219B4A4-BB4C-24C5-AF63-5E1DC4808553}"/>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2672" name="Freeform: Shape 1778">
              <a:extLst>
                <a:ext uri="{FF2B5EF4-FFF2-40B4-BE49-F238E27FC236}">
                  <a16:creationId xmlns:a16="http://schemas.microsoft.com/office/drawing/2014/main" id="{05A48210-D1F9-B055-6A58-5A5606B7129E}"/>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2673" name="Freeform: Shape 1779">
              <a:extLst>
                <a:ext uri="{FF2B5EF4-FFF2-40B4-BE49-F238E27FC236}">
                  <a16:creationId xmlns:a16="http://schemas.microsoft.com/office/drawing/2014/main" id="{98E09440-12EA-AB42-FB27-A8975992EDE5}"/>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2674" name="Freeform: Shape 1780">
              <a:extLst>
                <a:ext uri="{FF2B5EF4-FFF2-40B4-BE49-F238E27FC236}">
                  <a16:creationId xmlns:a16="http://schemas.microsoft.com/office/drawing/2014/main" id="{3FB988C5-2166-A023-54BC-0341A0DBEB1F}"/>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2675" name="Freeform: Shape 1781">
              <a:extLst>
                <a:ext uri="{FF2B5EF4-FFF2-40B4-BE49-F238E27FC236}">
                  <a16:creationId xmlns:a16="http://schemas.microsoft.com/office/drawing/2014/main" id="{A26ED425-58C6-47FC-6D07-13005CDDC183}"/>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2676" name="Freeform: Shape 1782">
              <a:extLst>
                <a:ext uri="{FF2B5EF4-FFF2-40B4-BE49-F238E27FC236}">
                  <a16:creationId xmlns:a16="http://schemas.microsoft.com/office/drawing/2014/main" id="{D1AC15EE-C740-91ED-17CB-AB82202AF236}"/>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2677" name="Freeform: Shape 1783">
              <a:extLst>
                <a:ext uri="{FF2B5EF4-FFF2-40B4-BE49-F238E27FC236}">
                  <a16:creationId xmlns:a16="http://schemas.microsoft.com/office/drawing/2014/main" id="{F854E029-3606-7A99-1A7B-C8CA1A4D1816}"/>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2678" name="Freeform: Shape 1784">
              <a:extLst>
                <a:ext uri="{FF2B5EF4-FFF2-40B4-BE49-F238E27FC236}">
                  <a16:creationId xmlns:a16="http://schemas.microsoft.com/office/drawing/2014/main" id="{0FA50182-1DF2-FBAB-7893-24F366AE73E5}"/>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2679" name="Freeform: Shape 1785">
              <a:extLst>
                <a:ext uri="{FF2B5EF4-FFF2-40B4-BE49-F238E27FC236}">
                  <a16:creationId xmlns:a16="http://schemas.microsoft.com/office/drawing/2014/main" id="{A7DDA0F3-E4EC-45C3-0CB0-FA51C213481C}"/>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2680" name="Freeform: Shape 1786">
              <a:extLst>
                <a:ext uri="{FF2B5EF4-FFF2-40B4-BE49-F238E27FC236}">
                  <a16:creationId xmlns:a16="http://schemas.microsoft.com/office/drawing/2014/main" id="{4328112E-A5E3-381B-EA71-B87EC3AF8B3E}"/>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2681" name="Freeform: Shape 1787">
              <a:extLst>
                <a:ext uri="{FF2B5EF4-FFF2-40B4-BE49-F238E27FC236}">
                  <a16:creationId xmlns:a16="http://schemas.microsoft.com/office/drawing/2014/main" id="{1C234A64-0BC1-4611-440B-8D1FA7F7CD9B}"/>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2682" name="Freeform: Shape 1788">
              <a:extLst>
                <a:ext uri="{FF2B5EF4-FFF2-40B4-BE49-F238E27FC236}">
                  <a16:creationId xmlns:a16="http://schemas.microsoft.com/office/drawing/2014/main" id="{E8F27E3E-2CA4-BF3C-6A99-BC326A4D76F2}"/>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2683" name="Freeform: Shape 1789">
              <a:extLst>
                <a:ext uri="{FF2B5EF4-FFF2-40B4-BE49-F238E27FC236}">
                  <a16:creationId xmlns:a16="http://schemas.microsoft.com/office/drawing/2014/main" id="{833F905C-2670-601A-528C-EC1B43664B6B}"/>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2684" name="Freeform: Shape 1790">
              <a:extLst>
                <a:ext uri="{FF2B5EF4-FFF2-40B4-BE49-F238E27FC236}">
                  <a16:creationId xmlns:a16="http://schemas.microsoft.com/office/drawing/2014/main" id="{7FF429CA-4AE2-E3F1-5AE8-73A2BB89FE96}"/>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2685" name="Freeform: Shape 1791">
              <a:extLst>
                <a:ext uri="{FF2B5EF4-FFF2-40B4-BE49-F238E27FC236}">
                  <a16:creationId xmlns:a16="http://schemas.microsoft.com/office/drawing/2014/main" id="{39F40236-956C-976C-A097-0A0A89CCC2C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2686" name="Freeform: Shape 1792">
              <a:extLst>
                <a:ext uri="{FF2B5EF4-FFF2-40B4-BE49-F238E27FC236}">
                  <a16:creationId xmlns:a16="http://schemas.microsoft.com/office/drawing/2014/main" id="{AEC118E4-C9CE-1DF9-35CC-061A8BAC3007}"/>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2687" name="Freeform: Shape 1793">
              <a:extLst>
                <a:ext uri="{FF2B5EF4-FFF2-40B4-BE49-F238E27FC236}">
                  <a16:creationId xmlns:a16="http://schemas.microsoft.com/office/drawing/2014/main" id="{FC898A0C-D927-9DAA-64A3-FFDA1FC66922}"/>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2688" name="Freeform: Shape 1794">
              <a:extLst>
                <a:ext uri="{FF2B5EF4-FFF2-40B4-BE49-F238E27FC236}">
                  <a16:creationId xmlns:a16="http://schemas.microsoft.com/office/drawing/2014/main" id="{7FBBC504-CCAF-5401-BF44-F25BC16BBDAD}"/>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2689" name="Freeform: Shape 1795">
              <a:extLst>
                <a:ext uri="{FF2B5EF4-FFF2-40B4-BE49-F238E27FC236}">
                  <a16:creationId xmlns:a16="http://schemas.microsoft.com/office/drawing/2014/main" id="{64383792-7E7A-1AD2-3F6F-01009BC292C2}"/>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2690" name="Freeform: Shape 1796">
              <a:extLst>
                <a:ext uri="{FF2B5EF4-FFF2-40B4-BE49-F238E27FC236}">
                  <a16:creationId xmlns:a16="http://schemas.microsoft.com/office/drawing/2014/main" id="{AA3005CD-BF66-4658-FD14-C5A18DF10C68}"/>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2691" name="Freeform: Shape 1797">
              <a:extLst>
                <a:ext uri="{FF2B5EF4-FFF2-40B4-BE49-F238E27FC236}">
                  <a16:creationId xmlns:a16="http://schemas.microsoft.com/office/drawing/2014/main" id="{341A869C-5F13-1E05-7943-AB54A4043623}"/>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2692" name="Freeform: Shape 1798">
              <a:extLst>
                <a:ext uri="{FF2B5EF4-FFF2-40B4-BE49-F238E27FC236}">
                  <a16:creationId xmlns:a16="http://schemas.microsoft.com/office/drawing/2014/main" id="{FE46ABA2-82A0-CF25-EDDD-8BCE6233793C}"/>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2693" name="Freeform: Shape 1799">
              <a:extLst>
                <a:ext uri="{FF2B5EF4-FFF2-40B4-BE49-F238E27FC236}">
                  <a16:creationId xmlns:a16="http://schemas.microsoft.com/office/drawing/2014/main" id="{B7A8F136-9B26-1C00-88BA-49A8118CECF3}"/>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2694" name="Freeform: Shape 1800">
              <a:extLst>
                <a:ext uri="{FF2B5EF4-FFF2-40B4-BE49-F238E27FC236}">
                  <a16:creationId xmlns:a16="http://schemas.microsoft.com/office/drawing/2014/main" id="{9425EDAB-3901-1828-73B1-105522C64E8C}"/>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2695" name="Freeform: Shape 1801">
              <a:extLst>
                <a:ext uri="{FF2B5EF4-FFF2-40B4-BE49-F238E27FC236}">
                  <a16:creationId xmlns:a16="http://schemas.microsoft.com/office/drawing/2014/main" id="{FA14892E-BBE7-E657-0CD1-24B76A28135D}"/>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2696" name="Freeform: Shape 1802">
              <a:extLst>
                <a:ext uri="{FF2B5EF4-FFF2-40B4-BE49-F238E27FC236}">
                  <a16:creationId xmlns:a16="http://schemas.microsoft.com/office/drawing/2014/main" id="{948E261B-436D-0BF9-9CA0-F55DA6AF6F49}"/>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2697" name="Freeform: Shape 1803">
              <a:extLst>
                <a:ext uri="{FF2B5EF4-FFF2-40B4-BE49-F238E27FC236}">
                  <a16:creationId xmlns:a16="http://schemas.microsoft.com/office/drawing/2014/main" id="{1C977452-56F5-08A0-A116-99E417BA178D}"/>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2698" name="Freeform: Shape 1804">
              <a:extLst>
                <a:ext uri="{FF2B5EF4-FFF2-40B4-BE49-F238E27FC236}">
                  <a16:creationId xmlns:a16="http://schemas.microsoft.com/office/drawing/2014/main" id="{FE5067CD-C4B1-55F5-85AF-83FB827082EF}"/>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2699" name="Freeform: Shape 1805">
              <a:extLst>
                <a:ext uri="{FF2B5EF4-FFF2-40B4-BE49-F238E27FC236}">
                  <a16:creationId xmlns:a16="http://schemas.microsoft.com/office/drawing/2014/main" id="{3184297E-4CA7-1B90-2ECF-71FEAF3AA513}"/>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2700" name="Freeform: Shape 1806">
              <a:extLst>
                <a:ext uri="{FF2B5EF4-FFF2-40B4-BE49-F238E27FC236}">
                  <a16:creationId xmlns:a16="http://schemas.microsoft.com/office/drawing/2014/main" id="{F3C31B5C-4672-5FFF-4464-A63764338649}"/>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2701" name="Freeform: Shape 1807">
              <a:extLst>
                <a:ext uri="{FF2B5EF4-FFF2-40B4-BE49-F238E27FC236}">
                  <a16:creationId xmlns:a16="http://schemas.microsoft.com/office/drawing/2014/main" id="{0705D061-2740-E861-CD3F-79DE5DBDC30E}"/>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2702" name="Freeform: Shape 1808">
              <a:extLst>
                <a:ext uri="{FF2B5EF4-FFF2-40B4-BE49-F238E27FC236}">
                  <a16:creationId xmlns:a16="http://schemas.microsoft.com/office/drawing/2014/main" id="{95D3C0F4-11E4-9A23-9C6A-000171D39D18}"/>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2703" name="Freeform: Shape 1809">
              <a:extLst>
                <a:ext uri="{FF2B5EF4-FFF2-40B4-BE49-F238E27FC236}">
                  <a16:creationId xmlns:a16="http://schemas.microsoft.com/office/drawing/2014/main" id="{1BD13F44-8D91-6EFF-1D1E-324EC77A94FC}"/>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2704" name="Freeform: Shape 1810">
              <a:extLst>
                <a:ext uri="{FF2B5EF4-FFF2-40B4-BE49-F238E27FC236}">
                  <a16:creationId xmlns:a16="http://schemas.microsoft.com/office/drawing/2014/main" id="{CE4CF54C-C421-0701-808F-0DFE6691599C}"/>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2705" name="Freeform: Shape 1811">
              <a:extLst>
                <a:ext uri="{FF2B5EF4-FFF2-40B4-BE49-F238E27FC236}">
                  <a16:creationId xmlns:a16="http://schemas.microsoft.com/office/drawing/2014/main" id="{1FDE71A8-2A29-8566-0292-E9DE4D0288B7}"/>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2706" name="Freeform: Shape 1812">
              <a:extLst>
                <a:ext uri="{FF2B5EF4-FFF2-40B4-BE49-F238E27FC236}">
                  <a16:creationId xmlns:a16="http://schemas.microsoft.com/office/drawing/2014/main" id="{67393651-D13B-3522-0F3A-F41D52FB0278}"/>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2707" name="Freeform: Shape 1813">
              <a:extLst>
                <a:ext uri="{FF2B5EF4-FFF2-40B4-BE49-F238E27FC236}">
                  <a16:creationId xmlns:a16="http://schemas.microsoft.com/office/drawing/2014/main" id="{99BE77DB-5091-B98E-B91A-3F22DCEE82AE}"/>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2708" name="Freeform: Shape 1814">
              <a:extLst>
                <a:ext uri="{FF2B5EF4-FFF2-40B4-BE49-F238E27FC236}">
                  <a16:creationId xmlns:a16="http://schemas.microsoft.com/office/drawing/2014/main" id="{F1E92EED-37C9-F993-37E5-C344176E678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2709" name="Freeform: Shape 1815">
              <a:extLst>
                <a:ext uri="{FF2B5EF4-FFF2-40B4-BE49-F238E27FC236}">
                  <a16:creationId xmlns:a16="http://schemas.microsoft.com/office/drawing/2014/main" id="{B5993570-59B9-EB9B-DADD-35012323EAD2}"/>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2710" name="Freeform: Shape 1816">
              <a:extLst>
                <a:ext uri="{FF2B5EF4-FFF2-40B4-BE49-F238E27FC236}">
                  <a16:creationId xmlns:a16="http://schemas.microsoft.com/office/drawing/2014/main" id="{004375D9-81EF-1BFB-117B-5DE169F6E458}"/>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2711" name="Freeform: Shape 1817">
              <a:extLst>
                <a:ext uri="{FF2B5EF4-FFF2-40B4-BE49-F238E27FC236}">
                  <a16:creationId xmlns:a16="http://schemas.microsoft.com/office/drawing/2014/main" id="{53485CD7-DDCE-36F7-7F89-09EEB05DBA05}"/>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2712" name="Freeform: Shape 1818">
              <a:extLst>
                <a:ext uri="{FF2B5EF4-FFF2-40B4-BE49-F238E27FC236}">
                  <a16:creationId xmlns:a16="http://schemas.microsoft.com/office/drawing/2014/main" id="{6454F281-8863-4578-8717-7CE4A2D084EA}"/>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2713" name="Freeform: Shape 1819">
              <a:extLst>
                <a:ext uri="{FF2B5EF4-FFF2-40B4-BE49-F238E27FC236}">
                  <a16:creationId xmlns:a16="http://schemas.microsoft.com/office/drawing/2014/main" id="{BB0393C8-CAC9-4D33-3A7C-DB663B7BAA30}"/>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2714" name="Freeform: Shape 1820">
              <a:extLst>
                <a:ext uri="{FF2B5EF4-FFF2-40B4-BE49-F238E27FC236}">
                  <a16:creationId xmlns:a16="http://schemas.microsoft.com/office/drawing/2014/main" id="{DFC2A890-F117-4633-2E08-243C40362A93}"/>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2715" name="Freeform: Shape 1821">
              <a:extLst>
                <a:ext uri="{FF2B5EF4-FFF2-40B4-BE49-F238E27FC236}">
                  <a16:creationId xmlns:a16="http://schemas.microsoft.com/office/drawing/2014/main" id="{4728C568-7051-EAD8-90D8-39632586142C}"/>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2716" name="Freeform: Shape 1822">
              <a:extLst>
                <a:ext uri="{FF2B5EF4-FFF2-40B4-BE49-F238E27FC236}">
                  <a16:creationId xmlns:a16="http://schemas.microsoft.com/office/drawing/2014/main" id="{93819B3C-1273-A789-6B0C-E61E8473881A}"/>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2717" name="Freeform: Shape 1823">
              <a:extLst>
                <a:ext uri="{FF2B5EF4-FFF2-40B4-BE49-F238E27FC236}">
                  <a16:creationId xmlns:a16="http://schemas.microsoft.com/office/drawing/2014/main" id="{2B68A91B-23A0-BAA1-D965-35265328523F}"/>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2718" name="Freeform: Shape 1824">
              <a:extLst>
                <a:ext uri="{FF2B5EF4-FFF2-40B4-BE49-F238E27FC236}">
                  <a16:creationId xmlns:a16="http://schemas.microsoft.com/office/drawing/2014/main" id="{FB191608-37D7-43DD-C8A4-A4D5326F9635}"/>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2719" name="Freeform: Shape 1825">
              <a:extLst>
                <a:ext uri="{FF2B5EF4-FFF2-40B4-BE49-F238E27FC236}">
                  <a16:creationId xmlns:a16="http://schemas.microsoft.com/office/drawing/2014/main" id="{BDF7EFDE-8ECE-81CB-9A76-5CD50DB073F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2720" name="Freeform: Shape 1826">
              <a:extLst>
                <a:ext uri="{FF2B5EF4-FFF2-40B4-BE49-F238E27FC236}">
                  <a16:creationId xmlns:a16="http://schemas.microsoft.com/office/drawing/2014/main" id="{E6DE3247-5FB0-5BA5-6133-B78B2618C17C}"/>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2721" name="Freeform: Shape 1827">
              <a:extLst>
                <a:ext uri="{FF2B5EF4-FFF2-40B4-BE49-F238E27FC236}">
                  <a16:creationId xmlns:a16="http://schemas.microsoft.com/office/drawing/2014/main" id="{2751E7E2-A195-A881-8AB2-BC1603212B8D}"/>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2722" name="Freeform: Shape 1828">
              <a:extLst>
                <a:ext uri="{FF2B5EF4-FFF2-40B4-BE49-F238E27FC236}">
                  <a16:creationId xmlns:a16="http://schemas.microsoft.com/office/drawing/2014/main" id="{586CBA32-2C6D-D4B5-B2D4-B06109B87EA3}"/>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2723" name="Freeform: Shape 1829">
              <a:extLst>
                <a:ext uri="{FF2B5EF4-FFF2-40B4-BE49-F238E27FC236}">
                  <a16:creationId xmlns:a16="http://schemas.microsoft.com/office/drawing/2014/main" id="{B0E292F1-1833-760F-38DA-C111BDFC51EA}"/>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2724" name="Freeform: Shape 1830">
              <a:extLst>
                <a:ext uri="{FF2B5EF4-FFF2-40B4-BE49-F238E27FC236}">
                  <a16:creationId xmlns:a16="http://schemas.microsoft.com/office/drawing/2014/main" id="{CB5A2FB7-D69D-B28C-1DB7-A96ADE494AAE}"/>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2725" name="Freeform: Shape 1831">
              <a:extLst>
                <a:ext uri="{FF2B5EF4-FFF2-40B4-BE49-F238E27FC236}">
                  <a16:creationId xmlns:a16="http://schemas.microsoft.com/office/drawing/2014/main" id="{C307A1B3-6903-85CE-29E9-C50AAB1FA4D6}"/>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2726" name="Freeform: Shape 1832">
              <a:extLst>
                <a:ext uri="{FF2B5EF4-FFF2-40B4-BE49-F238E27FC236}">
                  <a16:creationId xmlns:a16="http://schemas.microsoft.com/office/drawing/2014/main" id="{32906374-308B-92E6-3EA9-D55B09E36705}"/>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2727" name="Freeform: Shape 1833">
              <a:extLst>
                <a:ext uri="{FF2B5EF4-FFF2-40B4-BE49-F238E27FC236}">
                  <a16:creationId xmlns:a16="http://schemas.microsoft.com/office/drawing/2014/main" id="{72B7BE80-A313-584A-385B-54D28038BB24}"/>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2728" name="Freeform: Shape 1834">
              <a:extLst>
                <a:ext uri="{FF2B5EF4-FFF2-40B4-BE49-F238E27FC236}">
                  <a16:creationId xmlns:a16="http://schemas.microsoft.com/office/drawing/2014/main" id="{5CCF6D7B-6E0F-2551-4C19-DD45B0BC8B99}"/>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2729" name="Freeform: Shape 1835">
              <a:extLst>
                <a:ext uri="{FF2B5EF4-FFF2-40B4-BE49-F238E27FC236}">
                  <a16:creationId xmlns:a16="http://schemas.microsoft.com/office/drawing/2014/main" id="{8FFD32B1-1F81-946A-16AE-6133839F4DC6}"/>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2730" name="Freeform: Shape 1836">
              <a:extLst>
                <a:ext uri="{FF2B5EF4-FFF2-40B4-BE49-F238E27FC236}">
                  <a16:creationId xmlns:a16="http://schemas.microsoft.com/office/drawing/2014/main" id="{7B4E5CCC-926F-0BC6-07B0-02ADBB09BBD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2731" name="Freeform: Shape 1837">
              <a:extLst>
                <a:ext uri="{FF2B5EF4-FFF2-40B4-BE49-F238E27FC236}">
                  <a16:creationId xmlns:a16="http://schemas.microsoft.com/office/drawing/2014/main" id="{73498CBE-99E7-5075-FAD2-86819F73552F}"/>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2732" name="Freeform: Shape 1838">
              <a:extLst>
                <a:ext uri="{FF2B5EF4-FFF2-40B4-BE49-F238E27FC236}">
                  <a16:creationId xmlns:a16="http://schemas.microsoft.com/office/drawing/2014/main" id="{37A2B7F1-20C2-A8F0-44D4-C6763AC0A9C2}"/>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2733" name="Freeform: Shape 1839">
              <a:extLst>
                <a:ext uri="{FF2B5EF4-FFF2-40B4-BE49-F238E27FC236}">
                  <a16:creationId xmlns:a16="http://schemas.microsoft.com/office/drawing/2014/main" id="{929CBAB1-6D46-391C-2F30-97B0F6E7932E}"/>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2734" name="Freeform: Shape 1840">
              <a:extLst>
                <a:ext uri="{FF2B5EF4-FFF2-40B4-BE49-F238E27FC236}">
                  <a16:creationId xmlns:a16="http://schemas.microsoft.com/office/drawing/2014/main" id="{B1A6FDA4-B723-ABD2-8279-B0B0AA32C48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2735" name="Freeform: Shape 1841">
              <a:extLst>
                <a:ext uri="{FF2B5EF4-FFF2-40B4-BE49-F238E27FC236}">
                  <a16:creationId xmlns:a16="http://schemas.microsoft.com/office/drawing/2014/main" id="{3D61A1DD-AD61-0EC1-5250-877ACA67C6BF}"/>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2736" name="Freeform: Shape 1842">
              <a:extLst>
                <a:ext uri="{FF2B5EF4-FFF2-40B4-BE49-F238E27FC236}">
                  <a16:creationId xmlns:a16="http://schemas.microsoft.com/office/drawing/2014/main" id="{D1EBC6FD-9A6F-B6EF-ABF7-EFB09EEDCA12}"/>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2737" name="Freeform: Shape 1843">
              <a:extLst>
                <a:ext uri="{FF2B5EF4-FFF2-40B4-BE49-F238E27FC236}">
                  <a16:creationId xmlns:a16="http://schemas.microsoft.com/office/drawing/2014/main" id="{35A48995-D75F-35DC-2840-E79026C7861C}"/>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2738" name="Freeform: Shape 1844">
              <a:extLst>
                <a:ext uri="{FF2B5EF4-FFF2-40B4-BE49-F238E27FC236}">
                  <a16:creationId xmlns:a16="http://schemas.microsoft.com/office/drawing/2014/main" id="{F048D81F-76D3-3EB5-F272-7B2E91633582}"/>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2739" name="Freeform: Shape 1845">
              <a:extLst>
                <a:ext uri="{FF2B5EF4-FFF2-40B4-BE49-F238E27FC236}">
                  <a16:creationId xmlns:a16="http://schemas.microsoft.com/office/drawing/2014/main" id="{01DFC541-99B4-C54E-074F-F4BE1C7FCCA5}"/>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2740" name="Freeform: Shape 1846">
              <a:extLst>
                <a:ext uri="{FF2B5EF4-FFF2-40B4-BE49-F238E27FC236}">
                  <a16:creationId xmlns:a16="http://schemas.microsoft.com/office/drawing/2014/main" id="{7B1AEEF8-8206-4902-2D96-834BA125B268}"/>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2741" name="Freeform: Shape 1847">
              <a:extLst>
                <a:ext uri="{FF2B5EF4-FFF2-40B4-BE49-F238E27FC236}">
                  <a16:creationId xmlns:a16="http://schemas.microsoft.com/office/drawing/2014/main" id="{986EF79F-BEFE-074D-54EF-A6E0FDDC85D1}"/>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2742" name="Freeform: Shape 1848">
              <a:extLst>
                <a:ext uri="{FF2B5EF4-FFF2-40B4-BE49-F238E27FC236}">
                  <a16:creationId xmlns:a16="http://schemas.microsoft.com/office/drawing/2014/main" id="{3E89FE5E-68C1-3856-102D-926E26764D00}"/>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2743" name="Freeform: Shape 1849">
              <a:extLst>
                <a:ext uri="{FF2B5EF4-FFF2-40B4-BE49-F238E27FC236}">
                  <a16:creationId xmlns:a16="http://schemas.microsoft.com/office/drawing/2014/main" id="{FD864869-5CE2-2817-C7FD-AE388FDC09FE}"/>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2744" name="Freeform: Shape 1850">
              <a:extLst>
                <a:ext uri="{FF2B5EF4-FFF2-40B4-BE49-F238E27FC236}">
                  <a16:creationId xmlns:a16="http://schemas.microsoft.com/office/drawing/2014/main" id="{3DFA640B-39C3-EDE3-3550-E0CBF655C7F2}"/>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2745" name="Freeform: Shape 1851">
              <a:extLst>
                <a:ext uri="{FF2B5EF4-FFF2-40B4-BE49-F238E27FC236}">
                  <a16:creationId xmlns:a16="http://schemas.microsoft.com/office/drawing/2014/main" id="{49A28068-6673-D038-3ED2-AA17F22F94B6}"/>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2746" name="Freeform: Shape 1852">
              <a:extLst>
                <a:ext uri="{FF2B5EF4-FFF2-40B4-BE49-F238E27FC236}">
                  <a16:creationId xmlns:a16="http://schemas.microsoft.com/office/drawing/2014/main" id="{3A2E825B-7637-F8FB-DBF5-A61D351AAF7A}"/>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2747" name="Freeform: Shape 1853">
              <a:extLst>
                <a:ext uri="{FF2B5EF4-FFF2-40B4-BE49-F238E27FC236}">
                  <a16:creationId xmlns:a16="http://schemas.microsoft.com/office/drawing/2014/main" id="{EC7C6CFA-F6AB-7DDA-AF66-4D121358A577}"/>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2748" name="Freeform: Shape 1854">
              <a:extLst>
                <a:ext uri="{FF2B5EF4-FFF2-40B4-BE49-F238E27FC236}">
                  <a16:creationId xmlns:a16="http://schemas.microsoft.com/office/drawing/2014/main" id="{20FE64A8-8C34-EE58-BAE8-62AF34994E46}"/>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2749" name="Freeform: Shape 1855">
              <a:extLst>
                <a:ext uri="{FF2B5EF4-FFF2-40B4-BE49-F238E27FC236}">
                  <a16:creationId xmlns:a16="http://schemas.microsoft.com/office/drawing/2014/main" id="{D7DF6C1A-B24E-76C4-F714-6FA3F89FEE0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2750" name="Freeform: Shape 1856">
              <a:extLst>
                <a:ext uri="{FF2B5EF4-FFF2-40B4-BE49-F238E27FC236}">
                  <a16:creationId xmlns:a16="http://schemas.microsoft.com/office/drawing/2014/main" id="{49D45427-C2B2-47F0-5657-A04F3D1AEBB5}"/>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2751" name="Freeform: Shape 1857">
              <a:extLst>
                <a:ext uri="{FF2B5EF4-FFF2-40B4-BE49-F238E27FC236}">
                  <a16:creationId xmlns:a16="http://schemas.microsoft.com/office/drawing/2014/main" id="{240E3C32-53FF-17DE-0E08-4DC0283A449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2752" name="Freeform: Shape 1858">
              <a:extLst>
                <a:ext uri="{FF2B5EF4-FFF2-40B4-BE49-F238E27FC236}">
                  <a16:creationId xmlns:a16="http://schemas.microsoft.com/office/drawing/2014/main" id="{FFF24D34-AD96-AFED-1F97-B39537220184}"/>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2753" name="Freeform: Shape 1859">
              <a:extLst>
                <a:ext uri="{FF2B5EF4-FFF2-40B4-BE49-F238E27FC236}">
                  <a16:creationId xmlns:a16="http://schemas.microsoft.com/office/drawing/2014/main" id="{4EFDF72C-4B0B-54CC-5D60-60DFA66737E2}"/>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2754" name="Freeform: Shape 1860">
              <a:extLst>
                <a:ext uri="{FF2B5EF4-FFF2-40B4-BE49-F238E27FC236}">
                  <a16:creationId xmlns:a16="http://schemas.microsoft.com/office/drawing/2014/main" id="{BF90A79B-9C3B-A2A4-258E-7080D03BF853}"/>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2755" name="Freeform: Shape 1861">
              <a:extLst>
                <a:ext uri="{FF2B5EF4-FFF2-40B4-BE49-F238E27FC236}">
                  <a16:creationId xmlns:a16="http://schemas.microsoft.com/office/drawing/2014/main" id="{1C672A59-6E67-1EA3-A85A-3F27CF73734D}"/>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2756" name="Freeform: Shape 1862">
              <a:extLst>
                <a:ext uri="{FF2B5EF4-FFF2-40B4-BE49-F238E27FC236}">
                  <a16:creationId xmlns:a16="http://schemas.microsoft.com/office/drawing/2014/main" id="{913525F8-7B97-4A58-11C8-451407FAE925}"/>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2757" name="Freeform: Shape 1863">
              <a:extLst>
                <a:ext uri="{FF2B5EF4-FFF2-40B4-BE49-F238E27FC236}">
                  <a16:creationId xmlns:a16="http://schemas.microsoft.com/office/drawing/2014/main" id="{8BEAB1CA-E727-C8B8-A243-1B40D0DCB9B8}"/>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2758" name="Freeform: Shape 1864">
              <a:extLst>
                <a:ext uri="{FF2B5EF4-FFF2-40B4-BE49-F238E27FC236}">
                  <a16:creationId xmlns:a16="http://schemas.microsoft.com/office/drawing/2014/main" id="{C279333F-95E0-F97A-3AB7-5464ED505301}"/>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2759" name="Freeform: Shape 1865">
              <a:extLst>
                <a:ext uri="{FF2B5EF4-FFF2-40B4-BE49-F238E27FC236}">
                  <a16:creationId xmlns:a16="http://schemas.microsoft.com/office/drawing/2014/main" id="{719D3DA7-9644-4A1E-C383-03F56640D80B}"/>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2760" name="Freeform: Shape 1866">
              <a:extLst>
                <a:ext uri="{FF2B5EF4-FFF2-40B4-BE49-F238E27FC236}">
                  <a16:creationId xmlns:a16="http://schemas.microsoft.com/office/drawing/2014/main" id="{AD95356D-B0E6-85F0-3D75-89282B635371}"/>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2761" name="Freeform: Shape 1867">
              <a:extLst>
                <a:ext uri="{FF2B5EF4-FFF2-40B4-BE49-F238E27FC236}">
                  <a16:creationId xmlns:a16="http://schemas.microsoft.com/office/drawing/2014/main" id="{A5E9BD2E-FACD-9403-9702-A77F19F78FC1}"/>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2762" name="Freeform: Shape 1868">
              <a:extLst>
                <a:ext uri="{FF2B5EF4-FFF2-40B4-BE49-F238E27FC236}">
                  <a16:creationId xmlns:a16="http://schemas.microsoft.com/office/drawing/2014/main" id="{A8FEB191-2392-A06C-1C9B-DED1B9B74E89}"/>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2763" name="Freeform: Shape 1869">
              <a:extLst>
                <a:ext uri="{FF2B5EF4-FFF2-40B4-BE49-F238E27FC236}">
                  <a16:creationId xmlns:a16="http://schemas.microsoft.com/office/drawing/2014/main" id="{C5024014-BC8F-5A06-FD24-B8A1F40C65B4}"/>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2764" name="Freeform: Shape 1870">
              <a:extLst>
                <a:ext uri="{FF2B5EF4-FFF2-40B4-BE49-F238E27FC236}">
                  <a16:creationId xmlns:a16="http://schemas.microsoft.com/office/drawing/2014/main" id="{51F4EA1B-E0DE-B8A1-EAF2-F4603C707061}"/>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2765" name="Freeform: Shape 1871">
              <a:extLst>
                <a:ext uri="{FF2B5EF4-FFF2-40B4-BE49-F238E27FC236}">
                  <a16:creationId xmlns:a16="http://schemas.microsoft.com/office/drawing/2014/main" id="{043C7927-EE1E-0892-4D98-5094C4C8214A}"/>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2766" name="Freeform: Shape 1872">
              <a:extLst>
                <a:ext uri="{FF2B5EF4-FFF2-40B4-BE49-F238E27FC236}">
                  <a16:creationId xmlns:a16="http://schemas.microsoft.com/office/drawing/2014/main" id="{75E3C35D-85F8-DA11-545B-3D2343B49D2B}"/>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2767" name="Freeform: Shape 1873">
              <a:extLst>
                <a:ext uri="{FF2B5EF4-FFF2-40B4-BE49-F238E27FC236}">
                  <a16:creationId xmlns:a16="http://schemas.microsoft.com/office/drawing/2014/main" id="{7F09B78B-0464-9B57-5925-5E1E165F7BB3}"/>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2768" name="Freeform: Shape 1874">
              <a:extLst>
                <a:ext uri="{FF2B5EF4-FFF2-40B4-BE49-F238E27FC236}">
                  <a16:creationId xmlns:a16="http://schemas.microsoft.com/office/drawing/2014/main" id="{FD992339-A010-5504-6868-866E7F9ABD3D}"/>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2769" name="Freeform: Shape 1875">
              <a:extLst>
                <a:ext uri="{FF2B5EF4-FFF2-40B4-BE49-F238E27FC236}">
                  <a16:creationId xmlns:a16="http://schemas.microsoft.com/office/drawing/2014/main" id="{CDD10ACC-3F41-BBEF-7D42-D79E2EB04CFF}"/>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2770" name="Freeform: Shape 1876">
              <a:extLst>
                <a:ext uri="{FF2B5EF4-FFF2-40B4-BE49-F238E27FC236}">
                  <a16:creationId xmlns:a16="http://schemas.microsoft.com/office/drawing/2014/main" id="{B383905F-2DC7-F6C8-546B-273879341F36}"/>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2771" name="Freeform: Shape 1877">
              <a:extLst>
                <a:ext uri="{FF2B5EF4-FFF2-40B4-BE49-F238E27FC236}">
                  <a16:creationId xmlns:a16="http://schemas.microsoft.com/office/drawing/2014/main" id="{EECD3C06-E3D0-B4C2-0147-51C4F881E09B}"/>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2772" name="Freeform: Shape 1878">
              <a:extLst>
                <a:ext uri="{FF2B5EF4-FFF2-40B4-BE49-F238E27FC236}">
                  <a16:creationId xmlns:a16="http://schemas.microsoft.com/office/drawing/2014/main" id="{B2C0BF8B-8874-0ADA-79E5-491A812E970D}"/>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2773" name="Freeform: Shape 1879">
              <a:extLst>
                <a:ext uri="{FF2B5EF4-FFF2-40B4-BE49-F238E27FC236}">
                  <a16:creationId xmlns:a16="http://schemas.microsoft.com/office/drawing/2014/main" id="{BF4E832E-980B-580B-CD43-2891F760EFCE}"/>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2774" name="Freeform: Shape 1880">
              <a:extLst>
                <a:ext uri="{FF2B5EF4-FFF2-40B4-BE49-F238E27FC236}">
                  <a16:creationId xmlns:a16="http://schemas.microsoft.com/office/drawing/2014/main" id="{EC5EF13A-48D3-799D-0977-8BBBDBC293B5}"/>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2775" name="Freeform: Shape 1881">
              <a:extLst>
                <a:ext uri="{FF2B5EF4-FFF2-40B4-BE49-F238E27FC236}">
                  <a16:creationId xmlns:a16="http://schemas.microsoft.com/office/drawing/2014/main" id="{463C77C3-46BF-D873-3FCB-000D074BBBD1}"/>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2776" name="Freeform: Shape 1882">
              <a:extLst>
                <a:ext uri="{FF2B5EF4-FFF2-40B4-BE49-F238E27FC236}">
                  <a16:creationId xmlns:a16="http://schemas.microsoft.com/office/drawing/2014/main" id="{B6BE838E-909B-1688-51C0-04B07B7C97E9}"/>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2777" name="Freeform: Shape 1883">
              <a:extLst>
                <a:ext uri="{FF2B5EF4-FFF2-40B4-BE49-F238E27FC236}">
                  <a16:creationId xmlns:a16="http://schemas.microsoft.com/office/drawing/2014/main" id="{497083DE-7C61-AD1E-B684-C40C8E0EE8BF}"/>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2778" name="Freeform: Shape 1884">
              <a:extLst>
                <a:ext uri="{FF2B5EF4-FFF2-40B4-BE49-F238E27FC236}">
                  <a16:creationId xmlns:a16="http://schemas.microsoft.com/office/drawing/2014/main" id="{816C936A-8CBF-CD72-A3CA-AE914AD97322}"/>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2779" name="Freeform: Shape 1885">
              <a:extLst>
                <a:ext uri="{FF2B5EF4-FFF2-40B4-BE49-F238E27FC236}">
                  <a16:creationId xmlns:a16="http://schemas.microsoft.com/office/drawing/2014/main" id="{0D077507-2D57-5983-8AFC-9CD4F34FC666}"/>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2780" name="Freeform: Shape 1886">
              <a:extLst>
                <a:ext uri="{FF2B5EF4-FFF2-40B4-BE49-F238E27FC236}">
                  <a16:creationId xmlns:a16="http://schemas.microsoft.com/office/drawing/2014/main" id="{4377FD60-10E9-427B-A84E-D42E88D533A3}"/>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2781" name="Freeform: Shape 1887">
              <a:extLst>
                <a:ext uri="{FF2B5EF4-FFF2-40B4-BE49-F238E27FC236}">
                  <a16:creationId xmlns:a16="http://schemas.microsoft.com/office/drawing/2014/main" id="{BC1BF8D0-B0A5-F36A-B8C3-0DE895A7952A}"/>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2782" name="Freeform: Shape 1888">
              <a:extLst>
                <a:ext uri="{FF2B5EF4-FFF2-40B4-BE49-F238E27FC236}">
                  <a16:creationId xmlns:a16="http://schemas.microsoft.com/office/drawing/2014/main" id="{743C415A-25E2-C55C-1E11-31C44B213FE6}"/>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2783" name="Freeform: Shape 1889">
              <a:extLst>
                <a:ext uri="{FF2B5EF4-FFF2-40B4-BE49-F238E27FC236}">
                  <a16:creationId xmlns:a16="http://schemas.microsoft.com/office/drawing/2014/main" id="{CC05D9A1-9264-8E21-4FAC-2E016D3A9893}"/>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2784" name="Freeform: Shape 1890">
              <a:extLst>
                <a:ext uri="{FF2B5EF4-FFF2-40B4-BE49-F238E27FC236}">
                  <a16:creationId xmlns:a16="http://schemas.microsoft.com/office/drawing/2014/main" id="{9F34A5C6-604B-ED47-0264-DBFD110847A8}"/>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2785" name="Freeform: Shape 1891">
              <a:extLst>
                <a:ext uri="{FF2B5EF4-FFF2-40B4-BE49-F238E27FC236}">
                  <a16:creationId xmlns:a16="http://schemas.microsoft.com/office/drawing/2014/main" id="{37A185D3-6F6D-7EEF-B670-8A1289583B47}"/>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2786" name="Freeform: Shape 1892">
              <a:extLst>
                <a:ext uri="{FF2B5EF4-FFF2-40B4-BE49-F238E27FC236}">
                  <a16:creationId xmlns:a16="http://schemas.microsoft.com/office/drawing/2014/main" id="{85C45BD5-E40B-947C-E3D0-CA3314792171}"/>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2787" name="Freeform: Shape 1893">
              <a:extLst>
                <a:ext uri="{FF2B5EF4-FFF2-40B4-BE49-F238E27FC236}">
                  <a16:creationId xmlns:a16="http://schemas.microsoft.com/office/drawing/2014/main" id="{38DCE9DD-1802-D3E5-BEDD-55AF4DF148BC}"/>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2788" name="Freeform: Shape 1894">
              <a:extLst>
                <a:ext uri="{FF2B5EF4-FFF2-40B4-BE49-F238E27FC236}">
                  <a16:creationId xmlns:a16="http://schemas.microsoft.com/office/drawing/2014/main" id="{AB21B5B0-1B44-DF54-EF35-B3F15C7FB4DC}"/>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2789" name="Freeform: Shape 1895">
              <a:extLst>
                <a:ext uri="{FF2B5EF4-FFF2-40B4-BE49-F238E27FC236}">
                  <a16:creationId xmlns:a16="http://schemas.microsoft.com/office/drawing/2014/main" id="{203DF395-672B-F7AD-F5C7-4013BFFE9A6B}"/>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2790" name="Freeform: Shape 1896">
              <a:extLst>
                <a:ext uri="{FF2B5EF4-FFF2-40B4-BE49-F238E27FC236}">
                  <a16:creationId xmlns:a16="http://schemas.microsoft.com/office/drawing/2014/main" id="{5E402213-6F66-E34E-3557-916E8A6742D5}"/>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2791" name="Freeform: Shape 1897">
              <a:extLst>
                <a:ext uri="{FF2B5EF4-FFF2-40B4-BE49-F238E27FC236}">
                  <a16:creationId xmlns:a16="http://schemas.microsoft.com/office/drawing/2014/main" id="{2FB2E184-9766-2848-D02F-53A5452A02B6}"/>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2792" name="Freeform: Shape 1898">
              <a:extLst>
                <a:ext uri="{FF2B5EF4-FFF2-40B4-BE49-F238E27FC236}">
                  <a16:creationId xmlns:a16="http://schemas.microsoft.com/office/drawing/2014/main" id="{012260DC-B6E8-9B1F-AC1E-6C693920AE4A}"/>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2793" name="Freeform: Shape 1899">
              <a:extLst>
                <a:ext uri="{FF2B5EF4-FFF2-40B4-BE49-F238E27FC236}">
                  <a16:creationId xmlns:a16="http://schemas.microsoft.com/office/drawing/2014/main" id="{B42EE152-25F3-92C8-2071-B5D52B755C6C}"/>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2794" name="Freeform: Shape 1900">
              <a:extLst>
                <a:ext uri="{FF2B5EF4-FFF2-40B4-BE49-F238E27FC236}">
                  <a16:creationId xmlns:a16="http://schemas.microsoft.com/office/drawing/2014/main" id="{7FA79C84-06BA-5F08-3CDB-DBB9809B9A1F}"/>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2795" name="Freeform: Shape 1901">
              <a:extLst>
                <a:ext uri="{FF2B5EF4-FFF2-40B4-BE49-F238E27FC236}">
                  <a16:creationId xmlns:a16="http://schemas.microsoft.com/office/drawing/2014/main" id="{9E52D771-BDD5-4608-9D84-C3142C952F9E}"/>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2796" name="Freeform: Shape 1902">
              <a:extLst>
                <a:ext uri="{FF2B5EF4-FFF2-40B4-BE49-F238E27FC236}">
                  <a16:creationId xmlns:a16="http://schemas.microsoft.com/office/drawing/2014/main" id="{65E10C52-8EB6-2387-5A31-67B68B28CC9A}"/>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2797" name="Freeform: Shape 1903">
              <a:extLst>
                <a:ext uri="{FF2B5EF4-FFF2-40B4-BE49-F238E27FC236}">
                  <a16:creationId xmlns:a16="http://schemas.microsoft.com/office/drawing/2014/main" id="{A81E5419-A888-1FB5-2DF6-4850FCAFCB1C}"/>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2798" name="Freeform: Shape 1904">
              <a:extLst>
                <a:ext uri="{FF2B5EF4-FFF2-40B4-BE49-F238E27FC236}">
                  <a16:creationId xmlns:a16="http://schemas.microsoft.com/office/drawing/2014/main" id="{E0C53F30-52B3-E854-5513-691911636A8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2799" name="Freeform: Shape 1905">
              <a:extLst>
                <a:ext uri="{FF2B5EF4-FFF2-40B4-BE49-F238E27FC236}">
                  <a16:creationId xmlns:a16="http://schemas.microsoft.com/office/drawing/2014/main" id="{7DECD3ED-31E0-79E4-AB02-8DD2ACE97C82}"/>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2800" name="Freeform: Shape 1906">
              <a:extLst>
                <a:ext uri="{FF2B5EF4-FFF2-40B4-BE49-F238E27FC236}">
                  <a16:creationId xmlns:a16="http://schemas.microsoft.com/office/drawing/2014/main" id="{17F6D994-6B6C-1CB0-2E6F-CC6646478B84}"/>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2801" name="Freeform: Shape 1907">
              <a:extLst>
                <a:ext uri="{FF2B5EF4-FFF2-40B4-BE49-F238E27FC236}">
                  <a16:creationId xmlns:a16="http://schemas.microsoft.com/office/drawing/2014/main" id="{C9C09781-DE3D-B7D0-4099-F1DD7572AB89}"/>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2802" name="Freeform: Shape 1908">
              <a:extLst>
                <a:ext uri="{FF2B5EF4-FFF2-40B4-BE49-F238E27FC236}">
                  <a16:creationId xmlns:a16="http://schemas.microsoft.com/office/drawing/2014/main" id="{6D17F679-5B13-A38C-487E-52412A7A3E8B}"/>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2803" name="Freeform: Shape 1909">
              <a:extLst>
                <a:ext uri="{FF2B5EF4-FFF2-40B4-BE49-F238E27FC236}">
                  <a16:creationId xmlns:a16="http://schemas.microsoft.com/office/drawing/2014/main" id="{3E4E4E07-E547-BA90-0928-5CB088C6D383}"/>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2804" name="Freeform: Shape 1910">
              <a:extLst>
                <a:ext uri="{FF2B5EF4-FFF2-40B4-BE49-F238E27FC236}">
                  <a16:creationId xmlns:a16="http://schemas.microsoft.com/office/drawing/2014/main" id="{EF9FAD84-28BF-2BFB-4575-42B7CF5F0C87}"/>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2805" name="Freeform: Shape 1911">
              <a:extLst>
                <a:ext uri="{FF2B5EF4-FFF2-40B4-BE49-F238E27FC236}">
                  <a16:creationId xmlns:a16="http://schemas.microsoft.com/office/drawing/2014/main" id="{F1D99046-299F-220C-A777-B15675E63DB3}"/>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2806" name="Freeform: Shape 1912">
              <a:extLst>
                <a:ext uri="{FF2B5EF4-FFF2-40B4-BE49-F238E27FC236}">
                  <a16:creationId xmlns:a16="http://schemas.microsoft.com/office/drawing/2014/main" id="{00F02B93-7C63-56FA-E834-63ECD598E1A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2807" name="Freeform: Shape 1913">
              <a:extLst>
                <a:ext uri="{FF2B5EF4-FFF2-40B4-BE49-F238E27FC236}">
                  <a16:creationId xmlns:a16="http://schemas.microsoft.com/office/drawing/2014/main" id="{455B8C28-42B4-08F3-8DE9-2879D652AF5C}"/>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2808" name="Freeform: Shape 1914">
              <a:extLst>
                <a:ext uri="{FF2B5EF4-FFF2-40B4-BE49-F238E27FC236}">
                  <a16:creationId xmlns:a16="http://schemas.microsoft.com/office/drawing/2014/main" id="{3A4130AF-8B4C-79FC-046B-80C3F0D8E245}"/>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2809" name="Freeform: Shape 1915">
              <a:extLst>
                <a:ext uri="{FF2B5EF4-FFF2-40B4-BE49-F238E27FC236}">
                  <a16:creationId xmlns:a16="http://schemas.microsoft.com/office/drawing/2014/main" id="{A9780665-566B-4135-766A-85E21F79A079}"/>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2810" name="Freeform: Shape 1916">
              <a:extLst>
                <a:ext uri="{FF2B5EF4-FFF2-40B4-BE49-F238E27FC236}">
                  <a16:creationId xmlns:a16="http://schemas.microsoft.com/office/drawing/2014/main" id="{110FF05F-EF96-304D-53C7-A2C6AAB82EB6}"/>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2811" name="Freeform: Shape 1917">
              <a:extLst>
                <a:ext uri="{FF2B5EF4-FFF2-40B4-BE49-F238E27FC236}">
                  <a16:creationId xmlns:a16="http://schemas.microsoft.com/office/drawing/2014/main" id="{9C3719CB-1501-54C8-D814-F57A9FAA538A}"/>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2812" name="Freeform: Shape 1918">
              <a:extLst>
                <a:ext uri="{FF2B5EF4-FFF2-40B4-BE49-F238E27FC236}">
                  <a16:creationId xmlns:a16="http://schemas.microsoft.com/office/drawing/2014/main" id="{6BA14B12-264A-6E28-F0E3-8C15A3EEE6A4}"/>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2813" name="Freeform: Shape 1919">
              <a:extLst>
                <a:ext uri="{FF2B5EF4-FFF2-40B4-BE49-F238E27FC236}">
                  <a16:creationId xmlns:a16="http://schemas.microsoft.com/office/drawing/2014/main" id="{3D89C9AA-A180-A0CA-E471-0510A7CB79AE}"/>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2814" name="Freeform: Shape 1920">
              <a:extLst>
                <a:ext uri="{FF2B5EF4-FFF2-40B4-BE49-F238E27FC236}">
                  <a16:creationId xmlns:a16="http://schemas.microsoft.com/office/drawing/2014/main" id="{08AF305C-0E87-A5B1-A8E0-BF1B7F05BCC7}"/>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2815" name="Freeform: Shape 1921">
              <a:extLst>
                <a:ext uri="{FF2B5EF4-FFF2-40B4-BE49-F238E27FC236}">
                  <a16:creationId xmlns:a16="http://schemas.microsoft.com/office/drawing/2014/main" id="{676966E5-A8D6-2D87-0435-87355E5B9FA1}"/>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2816" name="Freeform: Shape 1922">
              <a:extLst>
                <a:ext uri="{FF2B5EF4-FFF2-40B4-BE49-F238E27FC236}">
                  <a16:creationId xmlns:a16="http://schemas.microsoft.com/office/drawing/2014/main" id="{5A196C3F-FE24-696B-5EB3-1CE46335E428}"/>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2817" name="Freeform: Shape 1923">
              <a:extLst>
                <a:ext uri="{FF2B5EF4-FFF2-40B4-BE49-F238E27FC236}">
                  <a16:creationId xmlns:a16="http://schemas.microsoft.com/office/drawing/2014/main" id="{79CF4B0E-C77E-63E9-459F-264E1645E41D}"/>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2818" name="Freeform: Shape 1924">
              <a:extLst>
                <a:ext uri="{FF2B5EF4-FFF2-40B4-BE49-F238E27FC236}">
                  <a16:creationId xmlns:a16="http://schemas.microsoft.com/office/drawing/2014/main" id="{C9BE7D95-ADBE-402D-783A-6DC1ED3718BB}"/>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2819" name="Freeform: Shape 1925">
              <a:extLst>
                <a:ext uri="{FF2B5EF4-FFF2-40B4-BE49-F238E27FC236}">
                  <a16:creationId xmlns:a16="http://schemas.microsoft.com/office/drawing/2014/main" id="{AD0BF7E7-33AD-7D46-FCE6-2EFB154A4360}"/>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2820" name="Freeform: Shape 1926">
              <a:extLst>
                <a:ext uri="{FF2B5EF4-FFF2-40B4-BE49-F238E27FC236}">
                  <a16:creationId xmlns:a16="http://schemas.microsoft.com/office/drawing/2014/main" id="{D7F16952-CAED-805A-86DB-8B8EF48E0D16}"/>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2821" name="Freeform: Shape 1927">
              <a:extLst>
                <a:ext uri="{FF2B5EF4-FFF2-40B4-BE49-F238E27FC236}">
                  <a16:creationId xmlns:a16="http://schemas.microsoft.com/office/drawing/2014/main" id="{E4B150E4-BB7F-C0C8-98AC-2096DE267165}"/>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2822" name="Freeform: Shape 1928">
              <a:extLst>
                <a:ext uri="{FF2B5EF4-FFF2-40B4-BE49-F238E27FC236}">
                  <a16:creationId xmlns:a16="http://schemas.microsoft.com/office/drawing/2014/main" id="{40AA6BEB-F7DD-AA44-7360-0E27219639D8}"/>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2823" name="Freeform: Shape 1929">
              <a:extLst>
                <a:ext uri="{FF2B5EF4-FFF2-40B4-BE49-F238E27FC236}">
                  <a16:creationId xmlns:a16="http://schemas.microsoft.com/office/drawing/2014/main" id="{1BB11D63-1779-AD92-E362-9E753E1EE6F2}"/>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2824" name="Freeform: Shape 1930">
              <a:extLst>
                <a:ext uri="{FF2B5EF4-FFF2-40B4-BE49-F238E27FC236}">
                  <a16:creationId xmlns:a16="http://schemas.microsoft.com/office/drawing/2014/main" id="{74F18912-64CF-BEB8-7582-FEB05F0DA6F6}"/>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2825" name="Freeform: Shape 1931">
              <a:extLst>
                <a:ext uri="{FF2B5EF4-FFF2-40B4-BE49-F238E27FC236}">
                  <a16:creationId xmlns:a16="http://schemas.microsoft.com/office/drawing/2014/main" id="{6AED0F6E-550E-A90A-979B-335628F0D4E6}"/>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60833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920" name="Rectangle 9">
            <a:extLst>
              <a:ext uri="{FF2B5EF4-FFF2-40B4-BE49-F238E27FC236}">
                <a16:creationId xmlns:a16="http://schemas.microsoft.com/office/drawing/2014/main" id="{CB385865-4104-C313-A443-8C7FA0F600BA}"/>
              </a:ext>
              <a:ext uri="{C183D7F6-B498-43B3-948B-1728B52AA6E4}">
                <adec:decorative xmlns:adec="http://schemas.microsoft.com/office/drawing/2017/decorative" val="1"/>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1" name="Rectangle 1920">
            <a:extLst>
              <a:ext uri="{FF2B5EF4-FFF2-40B4-BE49-F238E27FC236}">
                <a16:creationId xmlns:a16="http://schemas.microsoft.com/office/drawing/2014/main" id="{3F222949-70A0-8F70-85E2-CB8DCBA73FF2}"/>
              </a:ext>
            </a:extLst>
          </p:cNvPr>
          <p:cNvSpPr/>
          <p:nvPr userDrawn="1"/>
        </p:nvSpPr>
        <p:spPr>
          <a:xfrm>
            <a:off x="1965959" y="1348740"/>
            <a:ext cx="8263891" cy="4160520"/>
          </a:xfrm>
          <a:prstGeom prst="rect">
            <a:avLst/>
          </a:prstGeom>
          <a:solidFill>
            <a:schemeClr val="bg1"/>
          </a:solidFill>
          <a:ln w="1905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3202917" y="1397479"/>
            <a:ext cx="5786167" cy="1384427"/>
          </a:xfrm>
        </p:spPr>
        <p:txBody>
          <a:bodyPr/>
          <a:lstStyle>
            <a:lvl1pPr algn="ctr">
              <a:defRPr sz="32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3202916" y="3216247"/>
            <a:ext cx="5786168" cy="2002737"/>
          </a:xfrm>
        </p:spPr>
        <p:txBody>
          <a:bodyPr>
            <a:normAutofit/>
          </a:bodyPr>
          <a:lstStyle>
            <a:lvl1pPr marL="0" indent="0" algn="ctr">
              <a:lnSpc>
                <a:spcPts val="2400"/>
              </a:lnSpc>
              <a:buNone/>
              <a:defRPr sz="1400"/>
            </a:lvl1pPr>
            <a:lvl2pPr marL="457200" indent="0" algn="ctr">
              <a:lnSpc>
                <a:spcPts val="2400"/>
              </a:lnSpc>
              <a:buNone/>
              <a:defRPr sz="1400"/>
            </a:lvl2pPr>
            <a:lvl3pPr marL="914400" indent="0" algn="ctr">
              <a:lnSpc>
                <a:spcPts val="2400"/>
              </a:lnSpc>
              <a:buNone/>
              <a:defRPr sz="1400"/>
            </a:lvl3pPr>
            <a:lvl4pPr marL="1371600" indent="0" algn="ctr">
              <a:lnSpc>
                <a:spcPts val="2400"/>
              </a:lnSpc>
              <a:buNone/>
              <a:defRPr sz="1400"/>
            </a:lvl4pPr>
            <a:lvl5pPr marL="1828800" indent="0" algn="ctr">
              <a:lnSpc>
                <a:spcPts val="2400"/>
              </a:lnSpc>
              <a:buNone/>
              <a:defRPr sz="1400"/>
            </a:lvl5pPr>
          </a:lstStyle>
          <a:p>
            <a:pPr lvl="0"/>
            <a:r>
              <a:rPr lang="en-US" dirty="0"/>
              <a:t>Click to add text</a:t>
            </a:r>
          </a:p>
        </p:txBody>
      </p:sp>
    </p:spTree>
    <p:extLst>
      <p:ext uri="{BB962C8B-B14F-4D97-AF65-F5344CB8AC3E}">
        <p14:creationId xmlns:p14="http://schemas.microsoft.com/office/powerpoint/2010/main" val="846463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2321" y="241048"/>
            <a:ext cx="4527430" cy="1657839"/>
          </a:xfrm>
        </p:spPr>
        <p:txBody>
          <a:bodyPr/>
          <a:lstStyle>
            <a:lvl1pPr>
              <a:defRPr sz="32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12321" y="2586523"/>
            <a:ext cx="4527430" cy="2871589"/>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Picture Placeholder 57" descr="abstract colorful illustration of buildings">
            <a:extLst>
              <a:ext uri="{FF2B5EF4-FFF2-40B4-BE49-F238E27FC236}">
                <a16:creationId xmlns:a16="http://schemas.microsoft.com/office/drawing/2014/main" id="{0462A02A-7B3B-5731-5D89-86AC65FE04E5}"/>
              </a:ext>
            </a:extLst>
          </p:cNvPr>
          <p:cNvGrpSpPr/>
          <p:nvPr userDrawn="1"/>
        </p:nvGrpSpPr>
        <p:grpSpPr>
          <a:xfrm>
            <a:off x="8485632" y="182880"/>
            <a:ext cx="3734545" cy="6674797"/>
            <a:chOff x="8485632" y="182880"/>
            <a:chExt cx="3734545" cy="6674797"/>
          </a:xfrm>
        </p:grpSpPr>
        <p:sp>
          <p:nvSpPr>
            <p:cNvPr id="4" name="Freeform: Shape 20">
              <a:extLst>
                <a:ext uri="{FF2B5EF4-FFF2-40B4-BE49-F238E27FC236}">
                  <a16:creationId xmlns:a16="http://schemas.microsoft.com/office/drawing/2014/main" id="{481A4BFB-C05C-3C6A-9728-5276538CEBFA}"/>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 name="Freeform: Shape 21">
              <a:extLst>
                <a:ext uri="{FF2B5EF4-FFF2-40B4-BE49-F238E27FC236}">
                  <a16:creationId xmlns:a16="http://schemas.microsoft.com/office/drawing/2014/main" id="{814BB10B-4B11-9F9D-933E-61B89F6384E4}"/>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6" name="Freeform: Shape 22">
              <a:extLst>
                <a:ext uri="{FF2B5EF4-FFF2-40B4-BE49-F238E27FC236}">
                  <a16:creationId xmlns:a16="http://schemas.microsoft.com/office/drawing/2014/main" id="{6330839F-7BC9-72E3-075D-49CB3B7086AA}"/>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7" name="Freeform: Shape 23">
              <a:extLst>
                <a:ext uri="{FF2B5EF4-FFF2-40B4-BE49-F238E27FC236}">
                  <a16:creationId xmlns:a16="http://schemas.microsoft.com/office/drawing/2014/main" id="{EAF62550-0D23-28FE-8DD2-58AE8BFC7BDC}"/>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9" name="Freeform: Shape 24">
              <a:extLst>
                <a:ext uri="{FF2B5EF4-FFF2-40B4-BE49-F238E27FC236}">
                  <a16:creationId xmlns:a16="http://schemas.microsoft.com/office/drawing/2014/main" id="{EEBEB2BD-331A-B1D1-35DC-567580D79A3E}"/>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10" name="Freeform: Shape 25">
              <a:extLst>
                <a:ext uri="{FF2B5EF4-FFF2-40B4-BE49-F238E27FC236}">
                  <a16:creationId xmlns:a16="http://schemas.microsoft.com/office/drawing/2014/main" id="{1D626F66-8147-4835-3830-DE779E1ADBAE}"/>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11" name="Freeform: Shape 26">
              <a:extLst>
                <a:ext uri="{FF2B5EF4-FFF2-40B4-BE49-F238E27FC236}">
                  <a16:creationId xmlns:a16="http://schemas.microsoft.com/office/drawing/2014/main" id="{9A575DB8-9CB6-CC77-99B4-CB9406C48629}"/>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12" name="Freeform: Shape 27">
              <a:extLst>
                <a:ext uri="{FF2B5EF4-FFF2-40B4-BE49-F238E27FC236}">
                  <a16:creationId xmlns:a16="http://schemas.microsoft.com/office/drawing/2014/main" id="{A41C932C-25B8-7401-E882-97BE822C4326}"/>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13" name="Freeform: Shape 28">
              <a:extLst>
                <a:ext uri="{FF2B5EF4-FFF2-40B4-BE49-F238E27FC236}">
                  <a16:creationId xmlns:a16="http://schemas.microsoft.com/office/drawing/2014/main" id="{2E106820-C629-08C7-1DF1-6A062FC0F15C}"/>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14" name="Freeform: Shape 29">
              <a:extLst>
                <a:ext uri="{FF2B5EF4-FFF2-40B4-BE49-F238E27FC236}">
                  <a16:creationId xmlns:a16="http://schemas.microsoft.com/office/drawing/2014/main" id="{6899F699-DB49-1D97-1652-BC011463ACDA}"/>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15" name="Freeform: Shape 30">
              <a:extLst>
                <a:ext uri="{FF2B5EF4-FFF2-40B4-BE49-F238E27FC236}">
                  <a16:creationId xmlns:a16="http://schemas.microsoft.com/office/drawing/2014/main" id="{A8B5B386-485A-DF0C-94EA-802FF45CC52A}"/>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16" name="Freeform: Shape 31">
              <a:extLst>
                <a:ext uri="{FF2B5EF4-FFF2-40B4-BE49-F238E27FC236}">
                  <a16:creationId xmlns:a16="http://schemas.microsoft.com/office/drawing/2014/main" id="{6D94E9DF-8034-4CB1-F874-0E91A830BA1A}"/>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17" name="Freeform: Shape 32">
              <a:extLst>
                <a:ext uri="{FF2B5EF4-FFF2-40B4-BE49-F238E27FC236}">
                  <a16:creationId xmlns:a16="http://schemas.microsoft.com/office/drawing/2014/main" id="{96F70626-78B6-8FDA-AA22-C3B0FC78CB7E}"/>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18" name="Freeform: Shape 33">
              <a:extLst>
                <a:ext uri="{FF2B5EF4-FFF2-40B4-BE49-F238E27FC236}">
                  <a16:creationId xmlns:a16="http://schemas.microsoft.com/office/drawing/2014/main" id="{F4B0CB9E-F718-08A6-3E25-6FCEC1144095}"/>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19" name="Freeform: Shape 34">
              <a:extLst>
                <a:ext uri="{FF2B5EF4-FFF2-40B4-BE49-F238E27FC236}">
                  <a16:creationId xmlns:a16="http://schemas.microsoft.com/office/drawing/2014/main" id="{839275BC-07CA-CA3D-17FA-D23B147D660B}"/>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20" name="Freeform: Shape 35">
              <a:extLst>
                <a:ext uri="{FF2B5EF4-FFF2-40B4-BE49-F238E27FC236}">
                  <a16:creationId xmlns:a16="http://schemas.microsoft.com/office/drawing/2014/main" id="{05478907-D356-BDB0-6158-7122BF38D39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21" name="Freeform: Shape 36">
              <a:extLst>
                <a:ext uri="{FF2B5EF4-FFF2-40B4-BE49-F238E27FC236}">
                  <a16:creationId xmlns:a16="http://schemas.microsoft.com/office/drawing/2014/main" id="{8F50B5E9-9EE9-0006-C170-12878BD5FD43}"/>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22" name="Freeform: Shape 37">
              <a:extLst>
                <a:ext uri="{FF2B5EF4-FFF2-40B4-BE49-F238E27FC236}">
                  <a16:creationId xmlns:a16="http://schemas.microsoft.com/office/drawing/2014/main" id="{FADEDDD5-3DF8-4919-BC18-0459B6A7AF35}"/>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3" name="Freeform: Shape 38">
              <a:extLst>
                <a:ext uri="{FF2B5EF4-FFF2-40B4-BE49-F238E27FC236}">
                  <a16:creationId xmlns:a16="http://schemas.microsoft.com/office/drawing/2014/main" id="{62C64662-48BA-28F4-D2B3-CB70632E3DD3}"/>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24" name="Freeform: Shape 39">
              <a:extLst>
                <a:ext uri="{FF2B5EF4-FFF2-40B4-BE49-F238E27FC236}">
                  <a16:creationId xmlns:a16="http://schemas.microsoft.com/office/drawing/2014/main" id="{E969764E-0C4E-41AA-739D-F9ADE0092D81}"/>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25" name="Freeform: Shape 40">
              <a:extLst>
                <a:ext uri="{FF2B5EF4-FFF2-40B4-BE49-F238E27FC236}">
                  <a16:creationId xmlns:a16="http://schemas.microsoft.com/office/drawing/2014/main" id="{0975AA9E-E9E9-778B-BCA2-2F876F83D3EF}"/>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26" name="Freeform: Shape 41">
              <a:extLst>
                <a:ext uri="{FF2B5EF4-FFF2-40B4-BE49-F238E27FC236}">
                  <a16:creationId xmlns:a16="http://schemas.microsoft.com/office/drawing/2014/main" id="{041A3AF2-D823-F0FC-350D-6F1369C044D7}"/>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27" name="Freeform: Shape 42">
              <a:extLst>
                <a:ext uri="{FF2B5EF4-FFF2-40B4-BE49-F238E27FC236}">
                  <a16:creationId xmlns:a16="http://schemas.microsoft.com/office/drawing/2014/main" id="{38B85234-EC5D-38A5-E085-630C02CBD5FA}"/>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28" name="Freeform: Shape 43">
              <a:extLst>
                <a:ext uri="{FF2B5EF4-FFF2-40B4-BE49-F238E27FC236}">
                  <a16:creationId xmlns:a16="http://schemas.microsoft.com/office/drawing/2014/main" id="{0C88E2F4-A7D9-D3B1-1B86-31FF2AB0CFBE}"/>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29" name="Freeform: Shape 44">
              <a:extLst>
                <a:ext uri="{FF2B5EF4-FFF2-40B4-BE49-F238E27FC236}">
                  <a16:creationId xmlns:a16="http://schemas.microsoft.com/office/drawing/2014/main" id="{203388F7-8311-58FC-BAFF-F78A4C2D4AEB}"/>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45">
              <a:extLst>
                <a:ext uri="{FF2B5EF4-FFF2-40B4-BE49-F238E27FC236}">
                  <a16:creationId xmlns:a16="http://schemas.microsoft.com/office/drawing/2014/main" id="{2DCF81F2-9AD4-987B-F6B3-35EC4FBF5AB1}"/>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31" name="Freeform: Shape 46">
              <a:extLst>
                <a:ext uri="{FF2B5EF4-FFF2-40B4-BE49-F238E27FC236}">
                  <a16:creationId xmlns:a16="http://schemas.microsoft.com/office/drawing/2014/main" id="{F7C4AE45-0C32-58C5-49E8-0DB51337D26A}"/>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32" name="Freeform: Shape 47">
              <a:extLst>
                <a:ext uri="{FF2B5EF4-FFF2-40B4-BE49-F238E27FC236}">
                  <a16:creationId xmlns:a16="http://schemas.microsoft.com/office/drawing/2014/main" id="{8EC304CB-DBE2-72B6-4DED-FC4ED05B85DD}"/>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33" name="Freeform: Shape 48">
              <a:extLst>
                <a:ext uri="{FF2B5EF4-FFF2-40B4-BE49-F238E27FC236}">
                  <a16:creationId xmlns:a16="http://schemas.microsoft.com/office/drawing/2014/main" id="{7F87E60B-D06C-1152-983F-52B6C0F1971C}"/>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34" name="Freeform: Shape 49">
              <a:extLst>
                <a:ext uri="{FF2B5EF4-FFF2-40B4-BE49-F238E27FC236}">
                  <a16:creationId xmlns:a16="http://schemas.microsoft.com/office/drawing/2014/main" id="{DEC951DD-D689-D48A-083B-A334E548018F}"/>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35" name="Freeform: Shape 50">
              <a:extLst>
                <a:ext uri="{FF2B5EF4-FFF2-40B4-BE49-F238E27FC236}">
                  <a16:creationId xmlns:a16="http://schemas.microsoft.com/office/drawing/2014/main" id="{EABBEF22-1B53-8C5C-04BD-01EDA85222F3}"/>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36" name="Freeform: Shape 51">
              <a:extLst>
                <a:ext uri="{FF2B5EF4-FFF2-40B4-BE49-F238E27FC236}">
                  <a16:creationId xmlns:a16="http://schemas.microsoft.com/office/drawing/2014/main" id="{F470BB7B-338C-80E7-9ECC-1F09A06E1AEF}"/>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37" name="Freeform: Shape 52">
              <a:extLst>
                <a:ext uri="{FF2B5EF4-FFF2-40B4-BE49-F238E27FC236}">
                  <a16:creationId xmlns:a16="http://schemas.microsoft.com/office/drawing/2014/main" id="{5D0B5BF6-6716-EF2F-88C0-0EF27B637ABA}"/>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38" name="Freeform: Shape 53">
              <a:extLst>
                <a:ext uri="{FF2B5EF4-FFF2-40B4-BE49-F238E27FC236}">
                  <a16:creationId xmlns:a16="http://schemas.microsoft.com/office/drawing/2014/main" id="{9E96E394-215D-11FC-E496-4B200FEFF777}"/>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39" name="Freeform: Shape 54">
              <a:extLst>
                <a:ext uri="{FF2B5EF4-FFF2-40B4-BE49-F238E27FC236}">
                  <a16:creationId xmlns:a16="http://schemas.microsoft.com/office/drawing/2014/main" id="{D4EA5589-300F-CA1D-C155-1AF61E3EAA21}"/>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40" name="Freeform: Shape 55">
              <a:extLst>
                <a:ext uri="{FF2B5EF4-FFF2-40B4-BE49-F238E27FC236}">
                  <a16:creationId xmlns:a16="http://schemas.microsoft.com/office/drawing/2014/main" id="{FB704971-C21E-C1B8-FCB3-85B339C11731}"/>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41" name="Freeform: Shape 56">
              <a:extLst>
                <a:ext uri="{FF2B5EF4-FFF2-40B4-BE49-F238E27FC236}">
                  <a16:creationId xmlns:a16="http://schemas.microsoft.com/office/drawing/2014/main" id="{8A487672-F266-298B-2B9B-E017F17E6A55}"/>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42" name="Freeform: Shape 57">
              <a:extLst>
                <a:ext uri="{FF2B5EF4-FFF2-40B4-BE49-F238E27FC236}">
                  <a16:creationId xmlns:a16="http://schemas.microsoft.com/office/drawing/2014/main" id="{D6F7393E-59BD-C7B1-1771-AA61F6553652}"/>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43" name="Freeform: Shape 58">
              <a:extLst>
                <a:ext uri="{FF2B5EF4-FFF2-40B4-BE49-F238E27FC236}">
                  <a16:creationId xmlns:a16="http://schemas.microsoft.com/office/drawing/2014/main" id="{77A49E31-BD6B-4544-F6D6-52AB5F8697D4}"/>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44" name="Freeform: Shape 59">
              <a:extLst>
                <a:ext uri="{FF2B5EF4-FFF2-40B4-BE49-F238E27FC236}">
                  <a16:creationId xmlns:a16="http://schemas.microsoft.com/office/drawing/2014/main" id="{84AA0CAE-6EAB-4895-BBBE-9E66500FD144}"/>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45" name="Freeform: Shape 60">
              <a:extLst>
                <a:ext uri="{FF2B5EF4-FFF2-40B4-BE49-F238E27FC236}">
                  <a16:creationId xmlns:a16="http://schemas.microsoft.com/office/drawing/2014/main" id="{D729A177-628D-17F8-6C6F-7B7A7DADFB27}"/>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46" name="Freeform: Shape 61">
              <a:extLst>
                <a:ext uri="{FF2B5EF4-FFF2-40B4-BE49-F238E27FC236}">
                  <a16:creationId xmlns:a16="http://schemas.microsoft.com/office/drawing/2014/main" id="{8F32E352-BC0E-7D10-8B1E-3B59C8C55529}"/>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47" name="Freeform: Shape 62">
              <a:extLst>
                <a:ext uri="{FF2B5EF4-FFF2-40B4-BE49-F238E27FC236}">
                  <a16:creationId xmlns:a16="http://schemas.microsoft.com/office/drawing/2014/main" id="{9D78D5E4-0A45-9641-3A04-103E9CCAA6FA}"/>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48" name="Freeform: Shape 63">
              <a:extLst>
                <a:ext uri="{FF2B5EF4-FFF2-40B4-BE49-F238E27FC236}">
                  <a16:creationId xmlns:a16="http://schemas.microsoft.com/office/drawing/2014/main" id="{5138B35A-3CC7-E54F-8466-2557BFA3F615}"/>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49" name="Freeform: Shape 64">
              <a:extLst>
                <a:ext uri="{FF2B5EF4-FFF2-40B4-BE49-F238E27FC236}">
                  <a16:creationId xmlns:a16="http://schemas.microsoft.com/office/drawing/2014/main" id="{A2797C55-639B-7B29-03B6-C53826F8C1CE}"/>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50" name="Freeform: Shape 65">
              <a:extLst>
                <a:ext uri="{FF2B5EF4-FFF2-40B4-BE49-F238E27FC236}">
                  <a16:creationId xmlns:a16="http://schemas.microsoft.com/office/drawing/2014/main" id="{A5723DD8-1878-74FC-132E-F0E87ADF85EF}"/>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51" name="Freeform: Shape 66">
              <a:extLst>
                <a:ext uri="{FF2B5EF4-FFF2-40B4-BE49-F238E27FC236}">
                  <a16:creationId xmlns:a16="http://schemas.microsoft.com/office/drawing/2014/main" id="{09630FA7-AF8C-B90D-A0F1-9C69F6F715F1}"/>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52" name="Freeform: Shape 67">
              <a:extLst>
                <a:ext uri="{FF2B5EF4-FFF2-40B4-BE49-F238E27FC236}">
                  <a16:creationId xmlns:a16="http://schemas.microsoft.com/office/drawing/2014/main" id="{53327C0D-6790-C4CD-5B85-A9A37ABBD022}"/>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53" name="Freeform: Shape 68">
              <a:extLst>
                <a:ext uri="{FF2B5EF4-FFF2-40B4-BE49-F238E27FC236}">
                  <a16:creationId xmlns:a16="http://schemas.microsoft.com/office/drawing/2014/main" id="{45EB3BA4-BAE4-A72E-7494-AD3BBB0AB4CB}"/>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54" name="Freeform: Shape 69">
              <a:extLst>
                <a:ext uri="{FF2B5EF4-FFF2-40B4-BE49-F238E27FC236}">
                  <a16:creationId xmlns:a16="http://schemas.microsoft.com/office/drawing/2014/main" id="{DAB4BF7D-E069-6E05-2EA2-7A3506E1D07F}"/>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55" name="Freeform: Shape 70">
              <a:extLst>
                <a:ext uri="{FF2B5EF4-FFF2-40B4-BE49-F238E27FC236}">
                  <a16:creationId xmlns:a16="http://schemas.microsoft.com/office/drawing/2014/main" id="{942E5CDE-894C-1B0B-4BFF-B3E551E80383}"/>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56" name="Freeform: Shape 71">
              <a:extLst>
                <a:ext uri="{FF2B5EF4-FFF2-40B4-BE49-F238E27FC236}">
                  <a16:creationId xmlns:a16="http://schemas.microsoft.com/office/drawing/2014/main" id="{9F7F7D3E-D4B0-7544-C0D0-28EA87D5C6BA}"/>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57" name="Freeform: Shape 72">
              <a:extLst>
                <a:ext uri="{FF2B5EF4-FFF2-40B4-BE49-F238E27FC236}">
                  <a16:creationId xmlns:a16="http://schemas.microsoft.com/office/drawing/2014/main" id="{1B1DFB60-D980-9839-3330-7D168FDE53F7}"/>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58" name="Freeform: Shape 73">
              <a:extLst>
                <a:ext uri="{FF2B5EF4-FFF2-40B4-BE49-F238E27FC236}">
                  <a16:creationId xmlns:a16="http://schemas.microsoft.com/office/drawing/2014/main" id="{A7686B79-F0F0-A7B8-9EE4-AA9BBCC08124}"/>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59" name="Freeform: Shape 74">
              <a:extLst>
                <a:ext uri="{FF2B5EF4-FFF2-40B4-BE49-F238E27FC236}">
                  <a16:creationId xmlns:a16="http://schemas.microsoft.com/office/drawing/2014/main" id="{1CFE452A-18C6-D122-3DFD-CCE3772B9EC4}"/>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60" name="Freeform: Shape 75">
              <a:extLst>
                <a:ext uri="{FF2B5EF4-FFF2-40B4-BE49-F238E27FC236}">
                  <a16:creationId xmlns:a16="http://schemas.microsoft.com/office/drawing/2014/main" id="{51BB7111-4EE0-B382-98AC-5C2DA1196476}"/>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61" name="Freeform: Shape 76">
              <a:extLst>
                <a:ext uri="{FF2B5EF4-FFF2-40B4-BE49-F238E27FC236}">
                  <a16:creationId xmlns:a16="http://schemas.microsoft.com/office/drawing/2014/main" id="{1B99ED15-132E-0E36-BFF2-803D975DE630}"/>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62" name="Freeform: Shape 77">
              <a:extLst>
                <a:ext uri="{FF2B5EF4-FFF2-40B4-BE49-F238E27FC236}">
                  <a16:creationId xmlns:a16="http://schemas.microsoft.com/office/drawing/2014/main" id="{38D09051-F06A-BBA9-7FC2-461BB6DB4A8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63" name="Freeform: Shape 78">
              <a:extLst>
                <a:ext uri="{FF2B5EF4-FFF2-40B4-BE49-F238E27FC236}">
                  <a16:creationId xmlns:a16="http://schemas.microsoft.com/office/drawing/2014/main" id="{C50AD9D8-C99B-C6A4-204B-CD469163BE0D}"/>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33" name="Freeform: Shape 79">
              <a:extLst>
                <a:ext uri="{FF2B5EF4-FFF2-40B4-BE49-F238E27FC236}">
                  <a16:creationId xmlns:a16="http://schemas.microsoft.com/office/drawing/2014/main" id="{E7F45892-4DD4-099C-A7A5-303E34754E7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4" name="Freeform: Shape 80">
              <a:extLst>
                <a:ext uri="{FF2B5EF4-FFF2-40B4-BE49-F238E27FC236}">
                  <a16:creationId xmlns:a16="http://schemas.microsoft.com/office/drawing/2014/main" id="{754AE954-E60C-F4D7-35C1-6BF5C8F299A3}"/>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1935" name="Freeform: Shape 81">
              <a:extLst>
                <a:ext uri="{FF2B5EF4-FFF2-40B4-BE49-F238E27FC236}">
                  <a16:creationId xmlns:a16="http://schemas.microsoft.com/office/drawing/2014/main" id="{50342432-1882-7971-53A7-A285CEC0BF94}"/>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1936" name="Freeform: Shape 82">
              <a:extLst>
                <a:ext uri="{FF2B5EF4-FFF2-40B4-BE49-F238E27FC236}">
                  <a16:creationId xmlns:a16="http://schemas.microsoft.com/office/drawing/2014/main" id="{37C76647-A1EA-7768-BFA1-7D2AEAD8D41E}"/>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1937" name="Freeform: Shape 83">
              <a:extLst>
                <a:ext uri="{FF2B5EF4-FFF2-40B4-BE49-F238E27FC236}">
                  <a16:creationId xmlns:a16="http://schemas.microsoft.com/office/drawing/2014/main" id="{A162591A-AC33-61A6-CE3B-F86B4B8A7240}"/>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38" name="Freeform: Shape 84">
              <a:extLst>
                <a:ext uri="{FF2B5EF4-FFF2-40B4-BE49-F238E27FC236}">
                  <a16:creationId xmlns:a16="http://schemas.microsoft.com/office/drawing/2014/main" id="{009CCB08-C289-8480-9B2E-06664AA5569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39" name="Freeform: Shape 85">
              <a:extLst>
                <a:ext uri="{FF2B5EF4-FFF2-40B4-BE49-F238E27FC236}">
                  <a16:creationId xmlns:a16="http://schemas.microsoft.com/office/drawing/2014/main" id="{B966F584-3FE9-F972-E791-473856A3D51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1940" name="Freeform: Shape 86">
              <a:extLst>
                <a:ext uri="{FF2B5EF4-FFF2-40B4-BE49-F238E27FC236}">
                  <a16:creationId xmlns:a16="http://schemas.microsoft.com/office/drawing/2014/main" id="{C0100172-897E-C8F2-17A0-C7DD984C87F0}"/>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1941" name="Freeform: Shape 87">
              <a:extLst>
                <a:ext uri="{FF2B5EF4-FFF2-40B4-BE49-F238E27FC236}">
                  <a16:creationId xmlns:a16="http://schemas.microsoft.com/office/drawing/2014/main" id="{16C03DB0-FACE-4703-F56B-BC98282A72FA}"/>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1942" name="Freeform: Shape 88">
              <a:extLst>
                <a:ext uri="{FF2B5EF4-FFF2-40B4-BE49-F238E27FC236}">
                  <a16:creationId xmlns:a16="http://schemas.microsoft.com/office/drawing/2014/main" id="{7FB74FF4-B5F8-CDD0-3412-0D338E43CB5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1943" name="Freeform: Shape 89">
              <a:extLst>
                <a:ext uri="{FF2B5EF4-FFF2-40B4-BE49-F238E27FC236}">
                  <a16:creationId xmlns:a16="http://schemas.microsoft.com/office/drawing/2014/main" id="{0E03FC4A-B23D-84B5-BB9B-C20B274975F6}"/>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1944" name="Freeform: Shape 90">
              <a:extLst>
                <a:ext uri="{FF2B5EF4-FFF2-40B4-BE49-F238E27FC236}">
                  <a16:creationId xmlns:a16="http://schemas.microsoft.com/office/drawing/2014/main" id="{3D25F32C-D0D0-5073-F023-938C1A713B84}"/>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1945" name="Freeform: Shape 91">
              <a:extLst>
                <a:ext uri="{FF2B5EF4-FFF2-40B4-BE49-F238E27FC236}">
                  <a16:creationId xmlns:a16="http://schemas.microsoft.com/office/drawing/2014/main" id="{8F4E84A6-5FE1-9F34-7B56-90B2EC96F48B}"/>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1946" name="Freeform: Shape 92">
              <a:extLst>
                <a:ext uri="{FF2B5EF4-FFF2-40B4-BE49-F238E27FC236}">
                  <a16:creationId xmlns:a16="http://schemas.microsoft.com/office/drawing/2014/main" id="{053AE645-8BFB-C4BE-6785-517DD31D66B1}"/>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1947" name="Freeform: Shape 93">
              <a:extLst>
                <a:ext uri="{FF2B5EF4-FFF2-40B4-BE49-F238E27FC236}">
                  <a16:creationId xmlns:a16="http://schemas.microsoft.com/office/drawing/2014/main" id="{E076A510-A15C-E335-558E-6090FCD2C1DA}"/>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1948" name="Freeform: Shape 94">
              <a:extLst>
                <a:ext uri="{FF2B5EF4-FFF2-40B4-BE49-F238E27FC236}">
                  <a16:creationId xmlns:a16="http://schemas.microsoft.com/office/drawing/2014/main" id="{715E437E-93A2-2455-5120-8F11F5B50A1B}"/>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49" name="Freeform: Shape 95">
              <a:extLst>
                <a:ext uri="{FF2B5EF4-FFF2-40B4-BE49-F238E27FC236}">
                  <a16:creationId xmlns:a16="http://schemas.microsoft.com/office/drawing/2014/main" id="{C90FD3A5-DD46-C5AC-1639-C26C25E05D74}"/>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50" name="Freeform: Shape 96">
              <a:extLst>
                <a:ext uri="{FF2B5EF4-FFF2-40B4-BE49-F238E27FC236}">
                  <a16:creationId xmlns:a16="http://schemas.microsoft.com/office/drawing/2014/main" id="{6276C141-6FB1-6285-2BA7-EA983A0D9B6C}"/>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1951" name="Freeform: Shape 97">
              <a:extLst>
                <a:ext uri="{FF2B5EF4-FFF2-40B4-BE49-F238E27FC236}">
                  <a16:creationId xmlns:a16="http://schemas.microsoft.com/office/drawing/2014/main" id="{DB6D8A8D-6514-AC7C-398C-45110656AC0D}"/>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1952" name="Freeform: Shape 98">
              <a:extLst>
                <a:ext uri="{FF2B5EF4-FFF2-40B4-BE49-F238E27FC236}">
                  <a16:creationId xmlns:a16="http://schemas.microsoft.com/office/drawing/2014/main" id="{270850B5-9EB4-49F2-BF49-90700EC17FC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53" name="Freeform: Shape 99">
              <a:extLst>
                <a:ext uri="{FF2B5EF4-FFF2-40B4-BE49-F238E27FC236}">
                  <a16:creationId xmlns:a16="http://schemas.microsoft.com/office/drawing/2014/main" id="{34C36ABD-FB51-31F3-62F0-EC2C5992EF19}"/>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954" name="Freeform: Shape 100">
              <a:extLst>
                <a:ext uri="{FF2B5EF4-FFF2-40B4-BE49-F238E27FC236}">
                  <a16:creationId xmlns:a16="http://schemas.microsoft.com/office/drawing/2014/main" id="{EEB8669D-315C-DEAD-A99B-B0CAB8D5C3F6}"/>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955" name="Freeform: Shape 101">
              <a:extLst>
                <a:ext uri="{FF2B5EF4-FFF2-40B4-BE49-F238E27FC236}">
                  <a16:creationId xmlns:a16="http://schemas.microsoft.com/office/drawing/2014/main" id="{206C8E63-12DB-DA26-E1A0-52EE6F940CAB}"/>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956" name="Freeform: Shape 102">
              <a:extLst>
                <a:ext uri="{FF2B5EF4-FFF2-40B4-BE49-F238E27FC236}">
                  <a16:creationId xmlns:a16="http://schemas.microsoft.com/office/drawing/2014/main" id="{3616ED81-4623-D30F-2B28-279A84E170FB}"/>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957" name="Freeform: Shape 103">
              <a:extLst>
                <a:ext uri="{FF2B5EF4-FFF2-40B4-BE49-F238E27FC236}">
                  <a16:creationId xmlns:a16="http://schemas.microsoft.com/office/drawing/2014/main" id="{A0532904-07DB-37E4-81AD-C95D027A7249}"/>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58" name="Freeform: Shape 104">
              <a:extLst>
                <a:ext uri="{FF2B5EF4-FFF2-40B4-BE49-F238E27FC236}">
                  <a16:creationId xmlns:a16="http://schemas.microsoft.com/office/drawing/2014/main" id="{953154FA-F1A0-5D8B-6923-327E55A66628}"/>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959" name="Freeform: Shape 105">
              <a:extLst>
                <a:ext uri="{FF2B5EF4-FFF2-40B4-BE49-F238E27FC236}">
                  <a16:creationId xmlns:a16="http://schemas.microsoft.com/office/drawing/2014/main" id="{23224904-5968-1B18-4028-21B6D44C8A54}"/>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0" name="Freeform: Shape 106">
              <a:extLst>
                <a:ext uri="{FF2B5EF4-FFF2-40B4-BE49-F238E27FC236}">
                  <a16:creationId xmlns:a16="http://schemas.microsoft.com/office/drawing/2014/main" id="{4540A6AE-3B0E-F101-5CA5-92C845A61F91}"/>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961" name="Freeform: Shape 107">
              <a:extLst>
                <a:ext uri="{FF2B5EF4-FFF2-40B4-BE49-F238E27FC236}">
                  <a16:creationId xmlns:a16="http://schemas.microsoft.com/office/drawing/2014/main" id="{76A5E508-1237-37C7-AE9C-F33F94489CB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2" name="Freeform: Shape 108">
              <a:extLst>
                <a:ext uri="{FF2B5EF4-FFF2-40B4-BE49-F238E27FC236}">
                  <a16:creationId xmlns:a16="http://schemas.microsoft.com/office/drawing/2014/main" id="{32D71603-45DD-2A0D-D471-E7D767311C2E}"/>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3" name="Freeform: Shape 109">
              <a:extLst>
                <a:ext uri="{FF2B5EF4-FFF2-40B4-BE49-F238E27FC236}">
                  <a16:creationId xmlns:a16="http://schemas.microsoft.com/office/drawing/2014/main" id="{300A921A-E68B-E462-B70F-C7654456E6E5}"/>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964" name="Freeform: Shape 110">
              <a:extLst>
                <a:ext uri="{FF2B5EF4-FFF2-40B4-BE49-F238E27FC236}">
                  <a16:creationId xmlns:a16="http://schemas.microsoft.com/office/drawing/2014/main" id="{94292D14-166A-15E5-53CD-B45A072092C9}"/>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965" name="Freeform: Shape 111">
              <a:extLst>
                <a:ext uri="{FF2B5EF4-FFF2-40B4-BE49-F238E27FC236}">
                  <a16:creationId xmlns:a16="http://schemas.microsoft.com/office/drawing/2014/main" id="{84C15A4F-A2DC-7390-7CE6-DB42A4ABCB0C}"/>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66" name="Freeform: Shape 112">
              <a:extLst>
                <a:ext uri="{FF2B5EF4-FFF2-40B4-BE49-F238E27FC236}">
                  <a16:creationId xmlns:a16="http://schemas.microsoft.com/office/drawing/2014/main" id="{6B0F33C8-E088-CA9B-A811-81A63E9D71B4}"/>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967" name="Freeform: Shape 113">
              <a:extLst>
                <a:ext uri="{FF2B5EF4-FFF2-40B4-BE49-F238E27FC236}">
                  <a16:creationId xmlns:a16="http://schemas.microsoft.com/office/drawing/2014/main" id="{B93C83A2-2FC0-5E02-A96A-34BE3C0D6EC2}"/>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968" name="Freeform: Shape 114">
              <a:extLst>
                <a:ext uri="{FF2B5EF4-FFF2-40B4-BE49-F238E27FC236}">
                  <a16:creationId xmlns:a16="http://schemas.microsoft.com/office/drawing/2014/main" id="{C46FC1FF-F2F9-C38F-3068-527AC2202386}"/>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969" name="Freeform: Shape 115">
              <a:extLst>
                <a:ext uri="{FF2B5EF4-FFF2-40B4-BE49-F238E27FC236}">
                  <a16:creationId xmlns:a16="http://schemas.microsoft.com/office/drawing/2014/main" id="{4028747E-2B0B-8E10-C788-DE27D715D32B}"/>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970" name="Freeform: Shape 116">
              <a:extLst>
                <a:ext uri="{FF2B5EF4-FFF2-40B4-BE49-F238E27FC236}">
                  <a16:creationId xmlns:a16="http://schemas.microsoft.com/office/drawing/2014/main" id="{400998AE-1F94-9883-679F-D32398732CD2}"/>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971" name="Freeform: Shape 117">
              <a:extLst>
                <a:ext uri="{FF2B5EF4-FFF2-40B4-BE49-F238E27FC236}">
                  <a16:creationId xmlns:a16="http://schemas.microsoft.com/office/drawing/2014/main" id="{E7337752-C195-AD86-7817-899D3639CBEB}"/>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972" name="Freeform: Shape 118">
              <a:extLst>
                <a:ext uri="{FF2B5EF4-FFF2-40B4-BE49-F238E27FC236}">
                  <a16:creationId xmlns:a16="http://schemas.microsoft.com/office/drawing/2014/main" id="{4CBB6A3C-0E7D-578C-BB54-DD1A1BE15FB8}"/>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973" name="Freeform: Shape 119">
              <a:extLst>
                <a:ext uri="{FF2B5EF4-FFF2-40B4-BE49-F238E27FC236}">
                  <a16:creationId xmlns:a16="http://schemas.microsoft.com/office/drawing/2014/main" id="{4579A5A2-6487-465F-5943-2616889C9590}"/>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974" name="Freeform: Shape 120">
              <a:extLst>
                <a:ext uri="{FF2B5EF4-FFF2-40B4-BE49-F238E27FC236}">
                  <a16:creationId xmlns:a16="http://schemas.microsoft.com/office/drawing/2014/main" id="{69801578-5D98-9DDA-92D3-6179FB174761}"/>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975" name="Freeform: Shape 121">
              <a:extLst>
                <a:ext uri="{FF2B5EF4-FFF2-40B4-BE49-F238E27FC236}">
                  <a16:creationId xmlns:a16="http://schemas.microsoft.com/office/drawing/2014/main" id="{13D9605E-74FE-4075-A57D-B36187E2EF56}"/>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976" name="Freeform: Shape 122">
              <a:extLst>
                <a:ext uri="{FF2B5EF4-FFF2-40B4-BE49-F238E27FC236}">
                  <a16:creationId xmlns:a16="http://schemas.microsoft.com/office/drawing/2014/main" id="{9D0B7AF4-4007-0E34-DB7D-BB43EC9B7BF1}"/>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77" name="Freeform: Shape 123">
              <a:extLst>
                <a:ext uri="{FF2B5EF4-FFF2-40B4-BE49-F238E27FC236}">
                  <a16:creationId xmlns:a16="http://schemas.microsoft.com/office/drawing/2014/main" id="{363A7AF0-E4E9-B5E8-E0C9-E7F98CDB47D4}"/>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978" name="Freeform: Shape 124">
              <a:extLst>
                <a:ext uri="{FF2B5EF4-FFF2-40B4-BE49-F238E27FC236}">
                  <a16:creationId xmlns:a16="http://schemas.microsoft.com/office/drawing/2014/main" id="{B9FBBAF0-5D80-7734-43DA-AF196F07EF6A}"/>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979" name="Freeform: Shape 125">
              <a:extLst>
                <a:ext uri="{FF2B5EF4-FFF2-40B4-BE49-F238E27FC236}">
                  <a16:creationId xmlns:a16="http://schemas.microsoft.com/office/drawing/2014/main" id="{C621F3D4-0CA6-73F6-0532-A18EA75777BB}"/>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80" name="Freeform: Shape 126">
              <a:extLst>
                <a:ext uri="{FF2B5EF4-FFF2-40B4-BE49-F238E27FC236}">
                  <a16:creationId xmlns:a16="http://schemas.microsoft.com/office/drawing/2014/main" id="{44F30800-155F-95C1-F094-DBD9ACE7855D}"/>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1" name="Freeform: Shape 127">
              <a:extLst>
                <a:ext uri="{FF2B5EF4-FFF2-40B4-BE49-F238E27FC236}">
                  <a16:creationId xmlns:a16="http://schemas.microsoft.com/office/drawing/2014/main" id="{6863F6EA-AD67-BFF4-C5A2-0DB95BC2CDDF}"/>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2" name="Freeform: Shape 128">
              <a:extLst>
                <a:ext uri="{FF2B5EF4-FFF2-40B4-BE49-F238E27FC236}">
                  <a16:creationId xmlns:a16="http://schemas.microsoft.com/office/drawing/2014/main" id="{A936C908-452D-503D-BCB1-65C1DC50E360}"/>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983" name="Freeform: Shape 129">
              <a:extLst>
                <a:ext uri="{FF2B5EF4-FFF2-40B4-BE49-F238E27FC236}">
                  <a16:creationId xmlns:a16="http://schemas.microsoft.com/office/drawing/2014/main" id="{CAFE50CF-4EA2-ED29-D6A9-CE0ACAA3B26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960" name="Freeform: Shape 130">
              <a:extLst>
                <a:ext uri="{FF2B5EF4-FFF2-40B4-BE49-F238E27FC236}">
                  <a16:creationId xmlns:a16="http://schemas.microsoft.com/office/drawing/2014/main" id="{9C0B4BF4-8EDC-1A2F-FC1D-0D7D3C73C5E2}"/>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961" name="Freeform: Shape 131">
              <a:extLst>
                <a:ext uri="{FF2B5EF4-FFF2-40B4-BE49-F238E27FC236}">
                  <a16:creationId xmlns:a16="http://schemas.microsoft.com/office/drawing/2014/main" id="{AD90EFFC-7D51-32CE-ECFB-602D0172C98E}"/>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962" name="Freeform: Shape 132">
              <a:extLst>
                <a:ext uri="{FF2B5EF4-FFF2-40B4-BE49-F238E27FC236}">
                  <a16:creationId xmlns:a16="http://schemas.microsoft.com/office/drawing/2014/main" id="{DD8557E1-99F1-8685-39CA-E4E1A8312F73}"/>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963" name="Freeform: Shape 133">
              <a:extLst>
                <a:ext uri="{FF2B5EF4-FFF2-40B4-BE49-F238E27FC236}">
                  <a16:creationId xmlns:a16="http://schemas.microsoft.com/office/drawing/2014/main" id="{7AA15219-B7CA-9ED6-3EA8-D67B5F2C5FCC}"/>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964" name="Freeform: Shape 134">
              <a:extLst>
                <a:ext uri="{FF2B5EF4-FFF2-40B4-BE49-F238E27FC236}">
                  <a16:creationId xmlns:a16="http://schemas.microsoft.com/office/drawing/2014/main" id="{CE0E0006-78A3-3FC2-E28D-FEB94F38B0A4}"/>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965" name="Freeform: Shape 135">
              <a:extLst>
                <a:ext uri="{FF2B5EF4-FFF2-40B4-BE49-F238E27FC236}">
                  <a16:creationId xmlns:a16="http://schemas.microsoft.com/office/drawing/2014/main" id="{C6BDAE03-8D61-2B70-036F-7DD566902FD3}"/>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66" name="Freeform: Shape 136">
              <a:extLst>
                <a:ext uri="{FF2B5EF4-FFF2-40B4-BE49-F238E27FC236}">
                  <a16:creationId xmlns:a16="http://schemas.microsoft.com/office/drawing/2014/main" id="{DEF434D6-85AF-A75D-5FF0-EB0AD017D9E6}"/>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967" name="Freeform: Shape 137">
              <a:extLst>
                <a:ext uri="{FF2B5EF4-FFF2-40B4-BE49-F238E27FC236}">
                  <a16:creationId xmlns:a16="http://schemas.microsoft.com/office/drawing/2014/main" id="{7FF01D8B-6FC1-EC88-B3DA-12272B33D1DA}"/>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968" name="Freeform: Shape 138">
              <a:extLst>
                <a:ext uri="{FF2B5EF4-FFF2-40B4-BE49-F238E27FC236}">
                  <a16:creationId xmlns:a16="http://schemas.microsoft.com/office/drawing/2014/main" id="{6BF6A9D2-683D-CE63-A87A-1D354E6EBC48}"/>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69" name="Freeform: Shape 139">
              <a:extLst>
                <a:ext uri="{FF2B5EF4-FFF2-40B4-BE49-F238E27FC236}">
                  <a16:creationId xmlns:a16="http://schemas.microsoft.com/office/drawing/2014/main" id="{FF666D71-FAFA-CD89-CD3A-633CC07D4C8F}"/>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970" name="Freeform: Shape 140">
              <a:extLst>
                <a:ext uri="{FF2B5EF4-FFF2-40B4-BE49-F238E27FC236}">
                  <a16:creationId xmlns:a16="http://schemas.microsoft.com/office/drawing/2014/main" id="{DFF0F511-4AE6-E87C-B2E5-4BEA77B78A63}"/>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984" name="Freeform: Shape 141">
              <a:extLst>
                <a:ext uri="{FF2B5EF4-FFF2-40B4-BE49-F238E27FC236}">
                  <a16:creationId xmlns:a16="http://schemas.microsoft.com/office/drawing/2014/main" id="{4A7E24DB-F3A7-28CE-E70B-FA471FA58EA7}"/>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985" name="Freeform: Shape 142">
              <a:extLst>
                <a:ext uri="{FF2B5EF4-FFF2-40B4-BE49-F238E27FC236}">
                  <a16:creationId xmlns:a16="http://schemas.microsoft.com/office/drawing/2014/main" id="{6B4E6C73-8B62-59E4-B2EB-A119AF63F684}"/>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986" name="Freeform: Shape 143">
              <a:extLst>
                <a:ext uri="{FF2B5EF4-FFF2-40B4-BE49-F238E27FC236}">
                  <a16:creationId xmlns:a16="http://schemas.microsoft.com/office/drawing/2014/main" id="{AAEF8715-E09B-07D0-45B0-A407058CF37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987" name="Freeform: Shape 144">
              <a:extLst>
                <a:ext uri="{FF2B5EF4-FFF2-40B4-BE49-F238E27FC236}">
                  <a16:creationId xmlns:a16="http://schemas.microsoft.com/office/drawing/2014/main" id="{FAB8C0FD-874C-637D-D54F-121C92E4B6AD}"/>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88" name="Freeform: Shape 145">
              <a:extLst>
                <a:ext uri="{FF2B5EF4-FFF2-40B4-BE49-F238E27FC236}">
                  <a16:creationId xmlns:a16="http://schemas.microsoft.com/office/drawing/2014/main" id="{087D7D2A-848B-E6FF-7335-3D5167CD6A93}"/>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89" name="Freeform: Shape 146">
              <a:extLst>
                <a:ext uri="{FF2B5EF4-FFF2-40B4-BE49-F238E27FC236}">
                  <a16:creationId xmlns:a16="http://schemas.microsoft.com/office/drawing/2014/main" id="{BDC90FFA-9CAA-43E9-6D8A-8EAB369A7EBC}"/>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990" name="Freeform: Shape 147">
              <a:extLst>
                <a:ext uri="{FF2B5EF4-FFF2-40B4-BE49-F238E27FC236}">
                  <a16:creationId xmlns:a16="http://schemas.microsoft.com/office/drawing/2014/main" id="{10D2F450-D7E6-8AD1-C3E5-C0703E3AF90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91" name="Freeform: Shape 148">
              <a:extLst>
                <a:ext uri="{FF2B5EF4-FFF2-40B4-BE49-F238E27FC236}">
                  <a16:creationId xmlns:a16="http://schemas.microsoft.com/office/drawing/2014/main" id="{C23C1BEE-25AF-27C6-FD45-89B4451F27BD}"/>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992" name="Freeform: Shape 149">
              <a:extLst>
                <a:ext uri="{FF2B5EF4-FFF2-40B4-BE49-F238E27FC236}">
                  <a16:creationId xmlns:a16="http://schemas.microsoft.com/office/drawing/2014/main" id="{917FA7AC-A684-8E04-B9DF-E02F5CC94893}"/>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3" name="Freeform: Shape 150">
              <a:extLst>
                <a:ext uri="{FF2B5EF4-FFF2-40B4-BE49-F238E27FC236}">
                  <a16:creationId xmlns:a16="http://schemas.microsoft.com/office/drawing/2014/main" id="{458AA991-A9BD-7691-7CFA-C5B2893D1828}"/>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94" name="Freeform: Shape 151">
              <a:extLst>
                <a:ext uri="{FF2B5EF4-FFF2-40B4-BE49-F238E27FC236}">
                  <a16:creationId xmlns:a16="http://schemas.microsoft.com/office/drawing/2014/main" id="{6E51D962-2C0B-7BAA-CFA9-4E89D629BCD5}"/>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5" name="Freeform: Shape 152">
              <a:extLst>
                <a:ext uri="{FF2B5EF4-FFF2-40B4-BE49-F238E27FC236}">
                  <a16:creationId xmlns:a16="http://schemas.microsoft.com/office/drawing/2014/main" id="{582CE429-3841-2C12-2C4B-759F634ED3F6}"/>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996" name="Freeform: Shape 153">
              <a:extLst>
                <a:ext uri="{FF2B5EF4-FFF2-40B4-BE49-F238E27FC236}">
                  <a16:creationId xmlns:a16="http://schemas.microsoft.com/office/drawing/2014/main" id="{A6824CBC-6073-08FD-7A8E-6A97B6D62F49}"/>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997" name="Freeform: Shape 154">
              <a:extLst>
                <a:ext uri="{FF2B5EF4-FFF2-40B4-BE49-F238E27FC236}">
                  <a16:creationId xmlns:a16="http://schemas.microsoft.com/office/drawing/2014/main" id="{D9662E24-8CF7-5E0C-896F-30CEC4790A74}"/>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8" name="Freeform: Shape 155">
              <a:extLst>
                <a:ext uri="{FF2B5EF4-FFF2-40B4-BE49-F238E27FC236}">
                  <a16:creationId xmlns:a16="http://schemas.microsoft.com/office/drawing/2014/main" id="{A70D7526-1D46-91B5-E07A-08E84FF4486E}"/>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9" name="Freeform: Shape 156">
              <a:extLst>
                <a:ext uri="{FF2B5EF4-FFF2-40B4-BE49-F238E27FC236}">
                  <a16:creationId xmlns:a16="http://schemas.microsoft.com/office/drawing/2014/main" id="{6F10B335-A65D-4F38-DBE1-BFBE9BD72014}"/>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00" name="Freeform: Shape 157">
              <a:extLst>
                <a:ext uri="{FF2B5EF4-FFF2-40B4-BE49-F238E27FC236}">
                  <a16:creationId xmlns:a16="http://schemas.microsoft.com/office/drawing/2014/main" id="{682BD70E-0906-A759-1506-DA6203276E2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2001" name="Freeform: Shape 158">
              <a:extLst>
                <a:ext uri="{FF2B5EF4-FFF2-40B4-BE49-F238E27FC236}">
                  <a16:creationId xmlns:a16="http://schemas.microsoft.com/office/drawing/2014/main" id="{249A48FA-2EF1-0D2C-312B-A7A347E06E7F}"/>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2002" name="Freeform: Shape 159">
              <a:extLst>
                <a:ext uri="{FF2B5EF4-FFF2-40B4-BE49-F238E27FC236}">
                  <a16:creationId xmlns:a16="http://schemas.microsoft.com/office/drawing/2014/main" id="{3D7DF495-AD19-F72E-5AFE-79BF1C17FCBA}"/>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2003" name="Freeform: Shape 160">
              <a:extLst>
                <a:ext uri="{FF2B5EF4-FFF2-40B4-BE49-F238E27FC236}">
                  <a16:creationId xmlns:a16="http://schemas.microsoft.com/office/drawing/2014/main" id="{04499F4C-4B5A-830A-28BF-E4071CFC25E1}"/>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2004" name="Freeform: Shape 161">
              <a:extLst>
                <a:ext uri="{FF2B5EF4-FFF2-40B4-BE49-F238E27FC236}">
                  <a16:creationId xmlns:a16="http://schemas.microsoft.com/office/drawing/2014/main" id="{AB30FA8A-56AC-6A0E-513D-9EE1670CEAE3}"/>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005" name="Freeform: Shape 162">
              <a:extLst>
                <a:ext uri="{FF2B5EF4-FFF2-40B4-BE49-F238E27FC236}">
                  <a16:creationId xmlns:a16="http://schemas.microsoft.com/office/drawing/2014/main" id="{A49D4F0B-287D-6D64-2527-82944450E717}"/>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2006" name="Freeform: Shape 163">
              <a:extLst>
                <a:ext uri="{FF2B5EF4-FFF2-40B4-BE49-F238E27FC236}">
                  <a16:creationId xmlns:a16="http://schemas.microsoft.com/office/drawing/2014/main" id="{6E549FE4-9F64-21B5-3F9E-6B34A874D294}"/>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07" name="Freeform: Shape 164">
              <a:extLst>
                <a:ext uri="{FF2B5EF4-FFF2-40B4-BE49-F238E27FC236}">
                  <a16:creationId xmlns:a16="http://schemas.microsoft.com/office/drawing/2014/main" id="{6386704E-1139-6176-B6C0-26760A264F06}"/>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2008" name="Freeform: Shape 165">
              <a:extLst>
                <a:ext uri="{FF2B5EF4-FFF2-40B4-BE49-F238E27FC236}">
                  <a16:creationId xmlns:a16="http://schemas.microsoft.com/office/drawing/2014/main" id="{F1D8B019-222E-BC3A-3E41-11F27D0C3AFF}"/>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09" name="Freeform: Shape 166">
              <a:extLst>
                <a:ext uri="{FF2B5EF4-FFF2-40B4-BE49-F238E27FC236}">
                  <a16:creationId xmlns:a16="http://schemas.microsoft.com/office/drawing/2014/main" id="{DC92A3DF-067F-6185-337B-2449CBA0E6F0}"/>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0" name="Freeform: Shape 167">
              <a:extLst>
                <a:ext uri="{FF2B5EF4-FFF2-40B4-BE49-F238E27FC236}">
                  <a16:creationId xmlns:a16="http://schemas.microsoft.com/office/drawing/2014/main" id="{EFDB108F-A761-D210-73DE-3655B5D484CE}"/>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1" name="Freeform: Shape 168">
              <a:extLst>
                <a:ext uri="{FF2B5EF4-FFF2-40B4-BE49-F238E27FC236}">
                  <a16:creationId xmlns:a16="http://schemas.microsoft.com/office/drawing/2014/main" id="{B39DB4A3-2921-21A1-0485-B97075F548F7}"/>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2" name="Freeform: Shape 169">
              <a:extLst>
                <a:ext uri="{FF2B5EF4-FFF2-40B4-BE49-F238E27FC236}">
                  <a16:creationId xmlns:a16="http://schemas.microsoft.com/office/drawing/2014/main" id="{40A0B264-2673-AF2D-99C3-159CEF644792}"/>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3" name="Freeform: Shape 170">
              <a:extLst>
                <a:ext uri="{FF2B5EF4-FFF2-40B4-BE49-F238E27FC236}">
                  <a16:creationId xmlns:a16="http://schemas.microsoft.com/office/drawing/2014/main" id="{9EEC9852-09F7-ED17-D07A-D90B8CCFD58F}"/>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014" name="Freeform: Shape 171">
              <a:extLst>
                <a:ext uri="{FF2B5EF4-FFF2-40B4-BE49-F238E27FC236}">
                  <a16:creationId xmlns:a16="http://schemas.microsoft.com/office/drawing/2014/main" id="{2C717524-7DB5-D54C-A295-70A651FF53A5}"/>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5" name="Freeform: Shape 172">
              <a:extLst>
                <a:ext uri="{FF2B5EF4-FFF2-40B4-BE49-F238E27FC236}">
                  <a16:creationId xmlns:a16="http://schemas.microsoft.com/office/drawing/2014/main" id="{D690042D-5634-0E54-F746-4A158339970A}"/>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6" name="Freeform: Shape 173">
              <a:extLst>
                <a:ext uri="{FF2B5EF4-FFF2-40B4-BE49-F238E27FC236}">
                  <a16:creationId xmlns:a16="http://schemas.microsoft.com/office/drawing/2014/main" id="{D4620080-050D-F5A3-5C6D-2FCF5D101CB5}"/>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2017" name="Freeform: Shape 174">
              <a:extLst>
                <a:ext uri="{FF2B5EF4-FFF2-40B4-BE49-F238E27FC236}">
                  <a16:creationId xmlns:a16="http://schemas.microsoft.com/office/drawing/2014/main" id="{B6143897-CB5A-C58D-7ABC-15FACC23C85F}"/>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018" name="Freeform: Shape 175">
              <a:extLst>
                <a:ext uri="{FF2B5EF4-FFF2-40B4-BE49-F238E27FC236}">
                  <a16:creationId xmlns:a16="http://schemas.microsoft.com/office/drawing/2014/main" id="{02431E50-ECC4-5546-B751-4B1F9E0AB955}"/>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2019" name="Freeform: Shape 176">
              <a:extLst>
                <a:ext uri="{FF2B5EF4-FFF2-40B4-BE49-F238E27FC236}">
                  <a16:creationId xmlns:a16="http://schemas.microsoft.com/office/drawing/2014/main" id="{5D1D5D47-1F23-5965-A81C-FB774EF8FC79}"/>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2020" name="Freeform: Shape 177">
              <a:extLst>
                <a:ext uri="{FF2B5EF4-FFF2-40B4-BE49-F238E27FC236}">
                  <a16:creationId xmlns:a16="http://schemas.microsoft.com/office/drawing/2014/main" id="{798B32F6-D766-A325-7536-290F34870F00}"/>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2021" name="Freeform: Shape 178">
              <a:extLst>
                <a:ext uri="{FF2B5EF4-FFF2-40B4-BE49-F238E27FC236}">
                  <a16:creationId xmlns:a16="http://schemas.microsoft.com/office/drawing/2014/main" id="{9BB4F543-B585-4F9B-F49D-F12AB560714E}"/>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2022" name="Freeform: Shape 179">
              <a:extLst>
                <a:ext uri="{FF2B5EF4-FFF2-40B4-BE49-F238E27FC236}">
                  <a16:creationId xmlns:a16="http://schemas.microsoft.com/office/drawing/2014/main" id="{A6D724AF-B2B7-2DF6-EB47-09964D50A0B6}"/>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2023" name="Freeform: Shape 180">
              <a:extLst>
                <a:ext uri="{FF2B5EF4-FFF2-40B4-BE49-F238E27FC236}">
                  <a16:creationId xmlns:a16="http://schemas.microsoft.com/office/drawing/2014/main" id="{6D65CF71-07AB-21A0-E372-16BAC2EDF976}"/>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4" name="Freeform: Shape 181">
              <a:extLst>
                <a:ext uri="{FF2B5EF4-FFF2-40B4-BE49-F238E27FC236}">
                  <a16:creationId xmlns:a16="http://schemas.microsoft.com/office/drawing/2014/main" id="{307D2DC4-E35C-EC43-DCBD-A46105E91600}"/>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5" name="Freeform: Shape 182">
              <a:extLst>
                <a:ext uri="{FF2B5EF4-FFF2-40B4-BE49-F238E27FC236}">
                  <a16:creationId xmlns:a16="http://schemas.microsoft.com/office/drawing/2014/main" id="{AE201F21-8DAB-2F48-526F-AE435113BB3E}"/>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6" name="Freeform: Shape 183">
              <a:extLst>
                <a:ext uri="{FF2B5EF4-FFF2-40B4-BE49-F238E27FC236}">
                  <a16:creationId xmlns:a16="http://schemas.microsoft.com/office/drawing/2014/main" id="{5EE5769F-A88E-37F0-EDA8-62A5BA96AEA3}"/>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2027" name="Freeform: Shape 184">
              <a:extLst>
                <a:ext uri="{FF2B5EF4-FFF2-40B4-BE49-F238E27FC236}">
                  <a16:creationId xmlns:a16="http://schemas.microsoft.com/office/drawing/2014/main" id="{63A593B7-2FC1-2AA8-9623-F51FCDD4D0EC}"/>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2028" name="Freeform: Shape 185">
              <a:extLst>
                <a:ext uri="{FF2B5EF4-FFF2-40B4-BE49-F238E27FC236}">
                  <a16:creationId xmlns:a16="http://schemas.microsoft.com/office/drawing/2014/main" id="{D834A9E2-92BB-95BB-000A-DB72E1CED46C}"/>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2029" name="Freeform: Shape 186">
              <a:extLst>
                <a:ext uri="{FF2B5EF4-FFF2-40B4-BE49-F238E27FC236}">
                  <a16:creationId xmlns:a16="http://schemas.microsoft.com/office/drawing/2014/main" id="{1FC4B09F-F963-35F0-DE1C-E4B68C25F762}"/>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30" name="Freeform: Shape 187">
              <a:extLst>
                <a:ext uri="{FF2B5EF4-FFF2-40B4-BE49-F238E27FC236}">
                  <a16:creationId xmlns:a16="http://schemas.microsoft.com/office/drawing/2014/main" id="{34F55EC4-A9CB-0E38-6A66-4CCEC20B8A1D}"/>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31" name="Freeform: Shape 188">
              <a:extLst>
                <a:ext uri="{FF2B5EF4-FFF2-40B4-BE49-F238E27FC236}">
                  <a16:creationId xmlns:a16="http://schemas.microsoft.com/office/drawing/2014/main" id="{F4DDFFE1-6AA8-8406-97C9-50C5FA71B880}"/>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32" name="Freeform: Shape 189">
              <a:extLst>
                <a:ext uri="{FF2B5EF4-FFF2-40B4-BE49-F238E27FC236}">
                  <a16:creationId xmlns:a16="http://schemas.microsoft.com/office/drawing/2014/main" id="{BA3EEF2B-6A46-60B7-D149-A132CFE81644}"/>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33" name="Freeform: Shape 190">
              <a:extLst>
                <a:ext uri="{FF2B5EF4-FFF2-40B4-BE49-F238E27FC236}">
                  <a16:creationId xmlns:a16="http://schemas.microsoft.com/office/drawing/2014/main" id="{478386B2-4E73-9C40-1658-8831ED81D38C}"/>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034" name="Freeform: Shape 191">
              <a:extLst>
                <a:ext uri="{FF2B5EF4-FFF2-40B4-BE49-F238E27FC236}">
                  <a16:creationId xmlns:a16="http://schemas.microsoft.com/office/drawing/2014/main" id="{7DF423BD-40FD-BB9D-0FAB-DE8D8FBA4997}"/>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35" name="Freeform: Shape 192">
              <a:extLst>
                <a:ext uri="{FF2B5EF4-FFF2-40B4-BE49-F238E27FC236}">
                  <a16:creationId xmlns:a16="http://schemas.microsoft.com/office/drawing/2014/main" id="{5DBBA902-5456-B6FE-199D-F239801494AE}"/>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036" name="Freeform: Shape 193">
              <a:extLst>
                <a:ext uri="{FF2B5EF4-FFF2-40B4-BE49-F238E27FC236}">
                  <a16:creationId xmlns:a16="http://schemas.microsoft.com/office/drawing/2014/main" id="{E6D6D2DD-CA6A-6450-8E09-D5D7032D451C}"/>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2037" name="Freeform: Shape 194">
              <a:extLst>
                <a:ext uri="{FF2B5EF4-FFF2-40B4-BE49-F238E27FC236}">
                  <a16:creationId xmlns:a16="http://schemas.microsoft.com/office/drawing/2014/main" id="{EDC4909B-94FB-AC3F-F0DD-68CC6313B288}"/>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2038" name="Freeform: Shape 195">
              <a:extLst>
                <a:ext uri="{FF2B5EF4-FFF2-40B4-BE49-F238E27FC236}">
                  <a16:creationId xmlns:a16="http://schemas.microsoft.com/office/drawing/2014/main" id="{B19278DF-BF4C-7B74-EED9-6B0F77BACEF2}"/>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2039" name="Freeform: Shape 196">
              <a:extLst>
                <a:ext uri="{FF2B5EF4-FFF2-40B4-BE49-F238E27FC236}">
                  <a16:creationId xmlns:a16="http://schemas.microsoft.com/office/drawing/2014/main" id="{7945AB40-97EE-1228-DACB-5034F799D065}"/>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40" name="Freeform: Shape 197">
              <a:extLst>
                <a:ext uri="{FF2B5EF4-FFF2-40B4-BE49-F238E27FC236}">
                  <a16:creationId xmlns:a16="http://schemas.microsoft.com/office/drawing/2014/main" id="{1779BB1D-C996-6528-69D1-BECA73177852}"/>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41" name="Freeform: Shape 198">
              <a:extLst>
                <a:ext uri="{FF2B5EF4-FFF2-40B4-BE49-F238E27FC236}">
                  <a16:creationId xmlns:a16="http://schemas.microsoft.com/office/drawing/2014/main" id="{4F095254-5D12-3616-354C-4CB1970B6945}"/>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42" name="Freeform: Shape 199">
              <a:extLst>
                <a:ext uri="{FF2B5EF4-FFF2-40B4-BE49-F238E27FC236}">
                  <a16:creationId xmlns:a16="http://schemas.microsoft.com/office/drawing/2014/main" id="{F5B23FF9-1C63-2114-C9E2-C7DFADE1FA9D}"/>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43" name="Freeform: Shape 200">
              <a:extLst>
                <a:ext uri="{FF2B5EF4-FFF2-40B4-BE49-F238E27FC236}">
                  <a16:creationId xmlns:a16="http://schemas.microsoft.com/office/drawing/2014/main" id="{64CD94CF-5FDC-09DB-CCF2-EC24BB5F32C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44" name="Freeform: Shape 201">
              <a:extLst>
                <a:ext uri="{FF2B5EF4-FFF2-40B4-BE49-F238E27FC236}">
                  <a16:creationId xmlns:a16="http://schemas.microsoft.com/office/drawing/2014/main" id="{A6B6D2FB-D1FF-3ADF-D19B-650397D56B9E}"/>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45" name="Freeform: Shape 202">
              <a:extLst>
                <a:ext uri="{FF2B5EF4-FFF2-40B4-BE49-F238E27FC236}">
                  <a16:creationId xmlns:a16="http://schemas.microsoft.com/office/drawing/2014/main" id="{5DB69027-FACA-8A60-A390-F47B82EBE7CC}"/>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6" name="Freeform: Shape 203">
              <a:extLst>
                <a:ext uri="{FF2B5EF4-FFF2-40B4-BE49-F238E27FC236}">
                  <a16:creationId xmlns:a16="http://schemas.microsoft.com/office/drawing/2014/main" id="{FA30F7E6-6342-03BA-FC48-1719FDC422D2}"/>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47" name="Freeform: Shape 204">
              <a:extLst>
                <a:ext uri="{FF2B5EF4-FFF2-40B4-BE49-F238E27FC236}">
                  <a16:creationId xmlns:a16="http://schemas.microsoft.com/office/drawing/2014/main" id="{53B822F0-0407-D78E-9294-082A69ECC9EB}"/>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48" name="Freeform: Shape 205">
              <a:extLst>
                <a:ext uri="{FF2B5EF4-FFF2-40B4-BE49-F238E27FC236}">
                  <a16:creationId xmlns:a16="http://schemas.microsoft.com/office/drawing/2014/main" id="{220A34A1-4D9A-F2FF-A4B6-F3DAC143A266}"/>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49" name="Freeform: Shape 206">
              <a:extLst>
                <a:ext uri="{FF2B5EF4-FFF2-40B4-BE49-F238E27FC236}">
                  <a16:creationId xmlns:a16="http://schemas.microsoft.com/office/drawing/2014/main" id="{00A7DF74-C341-5FE5-800E-DB3E3733C576}"/>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50" name="Freeform: Shape 207">
              <a:extLst>
                <a:ext uri="{FF2B5EF4-FFF2-40B4-BE49-F238E27FC236}">
                  <a16:creationId xmlns:a16="http://schemas.microsoft.com/office/drawing/2014/main" id="{B6BC7EF5-F634-E70B-2798-4D4B04BF90EE}"/>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51" name="Freeform: Shape 208">
              <a:extLst>
                <a:ext uri="{FF2B5EF4-FFF2-40B4-BE49-F238E27FC236}">
                  <a16:creationId xmlns:a16="http://schemas.microsoft.com/office/drawing/2014/main" id="{0D083B3E-11FD-E019-7D44-45CFB4CBD21D}"/>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052" name="Freeform: Shape 209">
              <a:extLst>
                <a:ext uri="{FF2B5EF4-FFF2-40B4-BE49-F238E27FC236}">
                  <a16:creationId xmlns:a16="http://schemas.microsoft.com/office/drawing/2014/main" id="{85210102-63E0-CBB6-E34F-84BF34CD14C5}"/>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53" name="Freeform: Shape 210">
              <a:extLst>
                <a:ext uri="{FF2B5EF4-FFF2-40B4-BE49-F238E27FC236}">
                  <a16:creationId xmlns:a16="http://schemas.microsoft.com/office/drawing/2014/main" id="{559D6585-B215-92E3-4C36-F2EC614C0152}"/>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054" name="Freeform: Shape 211">
              <a:extLst>
                <a:ext uri="{FF2B5EF4-FFF2-40B4-BE49-F238E27FC236}">
                  <a16:creationId xmlns:a16="http://schemas.microsoft.com/office/drawing/2014/main" id="{B212B55D-B656-9268-5DDD-D10FC17F961B}"/>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55" name="Freeform: Shape 212">
              <a:extLst>
                <a:ext uri="{FF2B5EF4-FFF2-40B4-BE49-F238E27FC236}">
                  <a16:creationId xmlns:a16="http://schemas.microsoft.com/office/drawing/2014/main" id="{DB11E013-BB57-AE29-2F76-3730DC8C5D14}"/>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056" name="Freeform: Shape 213">
              <a:extLst>
                <a:ext uri="{FF2B5EF4-FFF2-40B4-BE49-F238E27FC236}">
                  <a16:creationId xmlns:a16="http://schemas.microsoft.com/office/drawing/2014/main" id="{3A6679EF-7D8C-946B-009D-A16EDC934DA6}"/>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57" name="Freeform: Shape 214">
              <a:extLst>
                <a:ext uri="{FF2B5EF4-FFF2-40B4-BE49-F238E27FC236}">
                  <a16:creationId xmlns:a16="http://schemas.microsoft.com/office/drawing/2014/main" id="{0C68A2DE-469E-6024-1EA6-6624F1B27F4F}"/>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58" name="Freeform: Shape 215">
              <a:extLst>
                <a:ext uri="{FF2B5EF4-FFF2-40B4-BE49-F238E27FC236}">
                  <a16:creationId xmlns:a16="http://schemas.microsoft.com/office/drawing/2014/main" id="{0BCDA30E-09B0-2FB2-F704-77C01B9126EB}"/>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059" name="Freeform: Shape 216">
              <a:extLst>
                <a:ext uri="{FF2B5EF4-FFF2-40B4-BE49-F238E27FC236}">
                  <a16:creationId xmlns:a16="http://schemas.microsoft.com/office/drawing/2014/main" id="{D9F25060-EB3E-4089-A3F7-33D3DCAB382B}"/>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060" name="Freeform: Shape 217">
              <a:extLst>
                <a:ext uri="{FF2B5EF4-FFF2-40B4-BE49-F238E27FC236}">
                  <a16:creationId xmlns:a16="http://schemas.microsoft.com/office/drawing/2014/main" id="{5B18E7A2-76C9-4192-7B3F-D680119A21D9}"/>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61" name="Freeform: Shape 218">
              <a:extLst>
                <a:ext uri="{FF2B5EF4-FFF2-40B4-BE49-F238E27FC236}">
                  <a16:creationId xmlns:a16="http://schemas.microsoft.com/office/drawing/2014/main" id="{CF645D39-10E0-3DC2-9DCA-C0D27E0A9B11}"/>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062" name="Freeform: Shape 219">
              <a:extLst>
                <a:ext uri="{FF2B5EF4-FFF2-40B4-BE49-F238E27FC236}">
                  <a16:creationId xmlns:a16="http://schemas.microsoft.com/office/drawing/2014/main" id="{76588729-7787-6299-AAD8-B40ADAE45577}"/>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063" name="Freeform: Shape 220">
              <a:extLst>
                <a:ext uri="{FF2B5EF4-FFF2-40B4-BE49-F238E27FC236}">
                  <a16:creationId xmlns:a16="http://schemas.microsoft.com/office/drawing/2014/main" id="{33B278E5-4029-166D-39F0-050A9A001C2D}"/>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064" name="Freeform: Shape 221">
              <a:extLst>
                <a:ext uri="{FF2B5EF4-FFF2-40B4-BE49-F238E27FC236}">
                  <a16:creationId xmlns:a16="http://schemas.microsoft.com/office/drawing/2014/main" id="{9872AD90-EFE1-227C-31D7-D65D96C96E46}"/>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65" name="Freeform: Shape 222">
              <a:extLst>
                <a:ext uri="{FF2B5EF4-FFF2-40B4-BE49-F238E27FC236}">
                  <a16:creationId xmlns:a16="http://schemas.microsoft.com/office/drawing/2014/main" id="{EF92676D-61B1-4853-860E-27F144F04A3E}"/>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66" name="Freeform: Shape 223">
              <a:extLst>
                <a:ext uri="{FF2B5EF4-FFF2-40B4-BE49-F238E27FC236}">
                  <a16:creationId xmlns:a16="http://schemas.microsoft.com/office/drawing/2014/main" id="{1FF59956-32EE-5BC5-0E78-9FE82A3A94B7}"/>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067" name="Freeform: Shape 224">
              <a:extLst>
                <a:ext uri="{FF2B5EF4-FFF2-40B4-BE49-F238E27FC236}">
                  <a16:creationId xmlns:a16="http://schemas.microsoft.com/office/drawing/2014/main" id="{C65DA87C-68DB-D80C-DCF7-095FFB85D779}"/>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068" name="Freeform: Shape 225">
              <a:extLst>
                <a:ext uri="{FF2B5EF4-FFF2-40B4-BE49-F238E27FC236}">
                  <a16:creationId xmlns:a16="http://schemas.microsoft.com/office/drawing/2014/main" id="{9FCC650B-D5C0-A50B-298A-B76B9FFF613E}"/>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69" name="Freeform: Shape 226">
              <a:extLst>
                <a:ext uri="{FF2B5EF4-FFF2-40B4-BE49-F238E27FC236}">
                  <a16:creationId xmlns:a16="http://schemas.microsoft.com/office/drawing/2014/main" id="{A218CF68-FBAA-6639-9652-D01CA26BBD66}"/>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70" name="Freeform: Shape 227">
              <a:extLst>
                <a:ext uri="{FF2B5EF4-FFF2-40B4-BE49-F238E27FC236}">
                  <a16:creationId xmlns:a16="http://schemas.microsoft.com/office/drawing/2014/main" id="{658D7C16-8BA9-5F07-1464-DE74694DE65F}"/>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071" name="Freeform: Shape 228">
              <a:extLst>
                <a:ext uri="{FF2B5EF4-FFF2-40B4-BE49-F238E27FC236}">
                  <a16:creationId xmlns:a16="http://schemas.microsoft.com/office/drawing/2014/main" id="{5D58B08F-D98B-0A32-644D-7C4B1C0EB2BF}"/>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072" name="Freeform: Shape 229">
              <a:extLst>
                <a:ext uri="{FF2B5EF4-FFF2-40B4-BE49-F238E27FC236}">
                  <a16:creationId xmlns:a16="http://schemas.microsoft.com/office/drawing/2014/main" id="{E97B572B-F800-0C12-4CE5-0715766B6197}"/>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073" name="Freeform: Shape 230">
              <a:extLst>
                <a:ext uri="{FF2B5EF4-FFF2-40B4-BE49-F238E27FC236}">
                  <a16:creationId xmlns:a16="http://schemas.microsoft.com/office/drawing/2014/main" id="{35C4686C-F137-4FCD-1ACE-D1115B508C21}"/>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074" name="Freeform: Shape 231">
              <a:extLst>
                <a:ext uri="{FF2B5EF4-FFF2-40B4-BE49-F238E27FC236}">
                  <a16:creationId xmlns:a16="http://schemas.microsoft.com/office/drawing/2014/main" id="{30CEC278-97D9-CE9D-9275-780D097A07BA}"/>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075" name="Freeform: Shape 232">
              <a:extLst>
                <a:ext uri="{FF2B5EF4-FFF2-40B4-BE49-F238E27FC236}">
                  <a16:creationId xmlns:a16="http://schemas.microsoft.com/office/drawing/2014/main" id="{C40AAA52-3733-6174-8EF6-106240AD956F}"/>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76" name="Freeform: Shape 233">
              <a:extLst>
                <a:ext uri="{FF2B5EF4-FFF2-40B4-BE49-F238E27FC236}">
                  <a16:creationId xmlns:a16="http://schemas.microsoft.com/office/drawing/2014/main" id="{76A1731B-E626-1BD9-3196-CFA1A83AC946}"/>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077" name="Freeform: Shape 234">
              <a:extLst>
                <a:ext uri="{FF2B5EF4-FFF2-40B4-BE49-F238E27FC236}">
                  <a16:creationId xmlns:a16="http://schemas.microsoft.com/office/drawing/2014/main" id="{E5CC4425-7636-F620-C984-2FE4BAEA9771}"/>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078" name="Freeform: Shape 235">
              <a:extLst>
                <a:ext uri="{FF2B5EF4-FFF2-40B4-BE49-F238E27FC236}">
                  <a16:creationId xmlns:a16="http://schemas.microsoft.com/office/drawing/2014/main" id="{19E52C62-D321-D0D6-1BD1-AE2D4E74E8FD}"/>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79" name="Freeform: Shape 236">
              <a:extLst>
                <a:ext uri="{FF2B5EF4-FFF2-40B4-BE49-F238E27FC236}">
                  <a16:creationId xmlns:a16="http://schemas.microsoft.com/office/drawing/2014/main" id="{9F80E84A-FC76-63B0-4122-43E717C9C1E6}"/>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80" name="Freeform: Shape 237">
              <a:extLst>
                <a:ext uri="{FF2B5EF4-FFF2-40B4-BE49-F238E27FC236}">
                  <a16:creationId xmlns:a16="http://schemas.microsoft.com/office/drawing/2014/main" id="{33AD4711-4C3F-2076-CA2E-7933C3162D08}"/>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081" name="Freeform: Shape 238">
              <a:extLst>
                <a:ext uri="{FF2B5EF4-FFF2-40B4-BE49-F238E27FC236}">
                  <a16:creationId xmlns:a16="http://schemas.microsoft.com/office/drawing/2014/main" id="{34FC7ACE-DD64-0CED-4F6C-223EFB9C5E68}"/>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082" name="Freeform: Shape 239">
              <a:extLst>
                <a:ext uri="{FF2B5EF4-FFF2-40B4-BE49-F238E27FC236}">
                  <a16:creationId xmlns:a16="http://schemas.microsoft.com/office/drawing/2014/main" id="{EBA7E321-5DD4-47CA-7B87-1CD3083CCD0E}"/>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083" name="Freeform: Shape 240">
              <a:extLst>
                <a:ext uri="{FF2B5EF4-FFF2-40B4-BE49-F238E27FC236}">
                  <a16:creationId xmlns:a16="http://schemas.microsoft.com/office/drawing/2014/main" id="{BEF2D2B5-B97A-5AE1-F1AB-D1DF97CCA769}"/>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84" name="Freeform: Shape 241">
              <a:extLst>
                <a:ext uri="{FF2B5EF4-FFF2-40B4-BE49-F238E27FC236}">
                  <a16:creationId xmlns:a16="http://schemas.microsoft.com/office/drawing/2014/main" id="{D9262220-0591-E67A-F40A-2BA55821700F}"/>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085" name="Freeform: Shape 242">
              <a:extLst>
                <a:ext uri="{FF2B5EF4-FFF2-40B4-BE49-F238E27FC236}">
                  <a16:creationId xmlns:a16="http://schemas.microsoft.com/office/drawing/2014/main" id="{0971C596-5519-E59F-8D23-193162C38987}"/>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086" name="Freeform: Shape 243">
              <a:extLst>
                <a:ext uri="{FF2B5EF4-FFF2-40B4-BE49-F238E27FC236}">
                  <a16:creationId xmlns:a16="http://schemas.microsoft.com/office/drawing/2014/main" id="{846BDE41-C21B-D524-568A-B72E78793E9B}"/>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087" name="Freeform: Shape 244">
              <a:extLst>
                <a:ext uri="{FF2B5EF4-FFF2-40B4-BE49-F238E27FC236}">
                  <a16:creationId xmlns:a16="http://schemas.microsoft.com/office/drawing/2014/main" id="{CA2FDE2C-7E24-8CC2-F6FE-0DB92F05AD80}"/>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088" name="Freeform: Shape 245">
              <a:extLst>
                <a:ext uri="{FF2B5EF4-FFF2-40B4-BE49-F238E27FC236}">
                  <a16:creationId xmlns:a16="http://schemas.microsoft.com/office/drawing/2014/main" id="{2C70DA62-9531-0723-243F-DF4CFA054353}"/>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089" name="Freeform: Shape 246">
              <a:extLst>
                <a:ext uri="{FF2B5EF4-FFF2-40B4-BE49-F238E27FC236}">
                  <a16:creationId xmlns:a16="http://schemas.microsoft.com/office/drawing/2014/main" id="{BF9CF455-8085-66AF-6FDC-1AA2CF19CCA0}"/>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090" name="Freeform: Shape 247">
              <a:extLst>
                <a:ext uri="{FF2B5EF4-FFF2-40B4-BE49-F238E27FC236}">
                  <a16:creationId xmlns:a16="http://schemas.microsoft.com/office/drawing/2014/main" id="{9887E8CA-91F3-AB09-28E2-C56CAC9FCF5E}"/>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091" name="Freeform: Shape 248">
              <a:extLst>
                <a:ext uri="{FF2B5EF4-FFF2-40B4-BE49-F238E27FC236}">
                  <a16:creationId xmlns:a16="http://schemas.microsoft.com/office/drawing/2014/main" id="{6B1CB9FC-13DF-0E98-224C-C579504815EB}"/>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092" name="Freeform: Shape 249">
              <a:extLst>
                <a:ext uri="{FF2B5EF4-FFF2-40B4-BE49-F238E27FC236}">
                  <a16:creationId xmlns:a16="http://schemas.microsoft.com/office/drawing/2014/main" id="{5BF4157A-1987-DF1E-E341-1C94FFAD4B24}"/>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093" name="Freeform: Shape 250">
              <a:extLst>
                <a:ext uri="{FF2B5EF4-FFF2-40B4-BE49-F238E27FC236}">
                  <a16:creationId xmlns:a16="http://schemas.microsoft.com/office/drawing/2014/main" id="{42F73551-AE75-4153-4DAC-8BC448ADA554}"/>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094" name="Freeform: Shape 251">
              <a:extLst>
                <a:ext uri="{FF2B5EF4-FFF2-40B4-BE49-F238E27FC236}">
                  <a16:creationId xmlns:a16="http://schemas.microsoft.com/office/drawing/2014/main" id="{B72BD20F-A386-AFF4-FD1A-20B52594D13B}"/>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095" name="Freeform: Shape 252">
              <a:extLst>
                <a:ext uri="{FF2B5EF4-FFF2-40B4-BE49-F238E27FC236}">
                  <a16:creationId xmlns:a16="http://schemas.microsoft.com/office/drawing/2014/main" id="{38CAD816-280F-E340-4277-1EAE625B5B8B}"/>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096" name="Freeform: Shape 253">
              <a:extLst>
                <a:ext uri="{FF2B5EF4-FFF2-40B4-BE49-F238E27FC236}">
                  <a16:creationId xmlns:a16="http://schemas.microsoft.com/office/drawing/2014/main" id="{B9CBEF00-3403-66BF-ED43-6ECF3B6273B8}"/>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097" name="Freeform: Shape 254">
              <a:extLst>
                <a:ext uri="{FF2B5EF4-FFF2-40B4-BE49-F238E27FC236}">
                  <a16:creationId xmlns:a16="http://schemas.microsoft.com/office/drawing/2014/main" id="{004123FB-6F18-DBCE-48D1-1DEBD3EB4C5C}"/>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098" name="Freeform: Shape 255">
              <a:extLst>
                <a:ext uri="{FF2B5EF4-FFF2-40B4-BE49-F238E27FC236}">
                  <a16:creationId xmlns:a16="http://schemas.microsoft.com/office/drawing/2014/main" id="{8BD5729C-AA82-1493-81B9-27E9C6884578}"/>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099" name="Freeform: Shape 256">
              <a:extLst>
                <a:ext uri="{FF2B5EF4-FFF2-40B4-BE49-F238E27FC236}">
                  <a16:creationId xmlns:a16="http://schemas.microsoft.com/office/drawing/2014/main" id="{76254A6E-F6C9-0A27-085A-87DB78735847}"/>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100" name="Freeform: Shape 257">
              <a:extLst>
                <a:ext uri="{FF2B5EF4-FFF2-40B4-BE49-F238E27FC236}">
                  <a16:creationId xmlns:a16="http://schemas.microsoft.com/office/drawing/2014/main" id="{0D6EB63B-5BB7-0201-BD4C-1CD276296DF1}"/>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101" name="Freeform: Shape 258">
              <a:extLst>
                <a:ext uri="{FF2B5EF4-FFF2-40B4-BE49-F238E27FC236}">
                  <a16:creationId xmlns:a16="http://schemas.microsoft.com/office/drawing/2014/main" id="{A82872D3-0477-71AF-4014-44E8280545A5}"/>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02" name="Freeform: Shape 259">
              <a:extLst>
                <a:ext uri="{FF2B5EF4-FFF2-40B4-BE49-F238E27FC236}">
                  <a16:creationId xmlns:a16="http://schemas.microsoft.com/office/drawing/2014/main" id="{663FA496-07A6-8072-7832-96AE208A5DEE}"/>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103" name="Freeform: Shape 260">
              <a:extLst>
                <a:ext uri="{FF2B5EF4-FFF2-40B4-BE49-F238E27FC236}">
                  <a16:creationId xmlns:a16="http://schemas.microsoft.com/office/drawing/2014/main" id="{0C42F8C1-A678-6347-7F47-B1E52A89B1B6}"/>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104" name="Freeform: Shape 261">
              <a:extLst>
                <a:ext uri="{FF2B5EF4-FFF2-40B4-BE49-F238E27FC236}">
                  <a16:creationId xmlns:a16="http://schemas.microsoft.com/office/drawing/2014/main" id="{8AC0C7D4-B0FF-7A11-6EEF-2C58B335419C}"/>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105" name="Freeform: Shape 262">
              <a:extLst>
                <a:ext uri="{FF2B5EF4-FFF2-40B4-BE49-F238E27FC236}">
                  <a16:creationId xmlns:a16="http://schemas.microsoft.com/office/drawing/2014/main" id="{B4F516CF-F9B2-821C-695C-7EE4C9C9E199}"/>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106" name="Freeform: Shape 263">
              <a:extLst>
                <a:ext uri="{FF2B5EF4-FFF2-40B4-BE49-F238E27FC236}">
                  <a16:creationId xmlns:a16="http://schemas.microsoft.com/office/drawing/2014/main" id="{CF54772E-91BC-B64C-DC27-81F2E8431F98}"/>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107" name="Freeform: Shape 264">
              <a:extLst>
                <a:ext uri="{FF2B5EF4-FFF2-40B4-BE49-F238E27FC236}">
                  <a16:creationId xmlns:a16="http://schemas.microsoft.com/office/drawing/2014/main" id="{3FEB112C-CC1A-E7C4-FEA8-74D77A2A26A4}"/>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108" name="Freeform: Shape 265">
              <a:extLst>
                <a:ext uri="{FF2B5EF4-FFF2-40B4-BE49-F238E27FC236}">
                  <a16:creationId xmlns:a16="http://schemas.microsoft.com/office/drawing/2014/main" id="{684F4DA3-B4DB-E912-CDEF-5D41C0C53DE9}"/>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109" name="Freeform: Shape 266">
              <a:extLst>
                <a:ext uri="{FF2B5EF4-FFF2-40B4-BE49-F238E27FC236}">
                  <a16:creationId xmlns:a16="http://schemas.microsoft.com/office/drawing/2014/main" id="{454CE8E0-C8C9-73CE-A676-95CB7657745D}"/>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110" name="Freeform: Shape 267">
              <a:extLst>
                <a:ext uri="{FF2B5EF4-FFF2-40B4-BE49-F238E27FC236}">
                  <a16:creationId xmlns:a16="http://schemas.microsoft.com/office/drawing/2014/main" id="{E5FE64FC-A322-8753-985A-D474ECACBBEF}"/>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111" name="Freeform: Shape 268">
              <a:extLst>
                <a:ext uri="{FF2B5EF4-FFF2-40B4-BE49-F238E27FC236}">
                  <a16:creationId xmlns:a16="http://schemas.microsoft.com/office/drawing/2014/main" id="{3BF1333B-3385-85F3-D1DE-0C7F1D683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112" name="Freeform: Shape 269">
              <a:extLst>
                <a:ext uri="{FF2B5EF4-FFF2-40B4-BE49-F238E27FC236}">
                  <a16:creationId xmlns:a16="http://schemas.microsoft.com/office/drawing/2014/main" id="{FD0697C7-80D3-61D8-477C-1ED02946027D}"/>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113" name="Freeform: Shape 270">
              <a:extLst>
                <a:ext uri="{FF2B5EF4-FFF2-40B4-BE49-F238E27FC236}">
                  <a16:creationId xmlns:a16="http://schemas.microsoft.com/office/drawing/2014/main" id="{124912A3-D2F6-D69E-EE49-17796D95E5AC}"/>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114" name="Freeform: Shape 271">
              <a:extLst>
                <a:ext uri="{FF2B5EF4-FFF2-40B4-BE49-F238E27FC236}">
                  <a16:creationId xmlns:a16="http://schemas.microsoft.com/office/drawing/2014/main" id="{2B9AD593-5BCF-D3E5-624B-E206A1098F11}"/>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115" name="Freeform: Shape 272">
              <a:extLst>
                <a:ext uri="{FF2B5EF4-FFF2-40B4-BE49-F238E27FC236}">
                  <a16:creationId xmlns:a16="http://schemas.microsoft.com/office/drawing/2014/main" id="{AC7955F1-596D-0837-B13D-93C4E4C44D9F}"/>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116" name="Freeform: Shape 273">
              <a:extLst>
                <a:ext uri="{FF2B5EF4-FFF2-40B4-BE49-F238E27FC236}">
                  <a16:creationId xmlns:a16="http://schemas.microsoft.com/office/drawing/2014/main" id="{6F51A77E-615C-E140-2727-3CEDA03EB929}"/>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117" name="Freeform: Shape 274">
              <a:extLst>
                <a:ext uri="{FF2B5EF4-FFF2-40B4-BE49-F238E27FC236}">
                  <a16:creationId xmlns:a16="http://schemas.microsoft.com/office/drawing/2014/main" id="{01206E23-0B9E-AE32-1F3E-99280F0CD40E}"/>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118" name="Freeform: Shape 275">
              <a:extLst>
                <a:ext uri="{FF2B5EF4-FFF2-40B4-BE49-F238E27FC236}">
                  <a16:creationId xmlns:a16="http://schemas.microsoft.com/office/drawing/2014/main" id="{AE47DBD4-6F0D-9D72-4644-500B53038865}"/>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119" name="Freeform: Shape 276">
              <a:extLst>
                <a:ext uri="{FF2B5EF4-FFF2-40B4-BE49-F238E27FC236}">
                  <a16:creationId xmlns:a16="http://schemas.microsoft.com/office/drawing/2014/main" id="{43BFC0E5-33C9-F692-38F9-B45FEFF36BDC}"/>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120" name="Freeform: Shape 277">
              <a:extLst>
                <a:ext uri="{FF2B5EF4-FFF2-40B4-BE49-F238E27FC236}">
                  <a16:creationId xmlns:a16="http://schemas.microsoft.com/office/drawing/2014/main" id="{F4B1882E-8228-10B4-D80A-FA9B520EF693}"/>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121" name="Freeform: Shape 278">
              <a:extLst>
                <a:ext uri="{FF2B5EF4-FFF2-40B4-BE49-F238E27FC236}">
                  <a16:creationId xmlns:a16="http://schemas.microsoft.com/office/drawing/2014/main" id="{50674C99-02CA-519F-A498-092CC8E5C674}"/>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122" name="Freeform: Shape 279">
              <a:extLst>
                <a:ext uri="{FF2B5EF4-FFF2-40B4-BE49-F238E27FC236}">
                  <a16:creationId xmlns:a16="http://schemas.microsoft.com/office/drawing/2014/main" id="{9111671C-ADE0-F20E-0398-4C8CCBB810E0}"/>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123" name="Freeform: Shape 280">
              <a:extLst>
                <a:ext uri="{FF2B5EF4-FFF2-40B4-BE49-F238E27FC236}">
                  <a16:creationId xmlns:a16="http://schemas.microsoft.com/office/drawing/2014/main" id="{BAEE9A37-FBF1-0FFA-9BBF-1EF19469FDB9}"/>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124" name="Freeform: Shape 281">
              <a:extLst>
                <a:ext uri="{FF2B5EF4-FFF2-40B4-BE49-F238E27FC236}">
                  <a16:creationId xmlns:a16="http://schemas.microsoft.com/office/drawing/2014/main" id="{7BD585D5-C3EC-0C38-B101-69FB398E5D52}"/>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125" name="Freeform: Shape 282">
              <a:extLst>
                <a:ext uri="{FF2B5EF4-FFF2-40B4-BE49-F238E27FC236}">
                  <a16:creationId xmlns:a16="http://schemas.microsoft.com/office/drawing/2014/main" id="{CC22D617-5E20-78B1-9E44-9087858CCFCE}"/>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126" name="Freeform: Shape 283">
              <a:extLst>
                <a:ext uri="{FF2B5EF4-FFF2-40B4-BE49-F238E27FC236}">
                  <a16:creationId xmlns:a16="http://schemas.microsoft.com/office/drawing/2014/main" id="{F13EDACF-2162-3C9F-3E12-E59AAE035B02}"/>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65552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duction 3">
    <p:bg>
      <p:bgPr>
        <a:solidFill>
          <a:schemeClr val="accent5"/>
        </a:solidFill>
        <a:effectLst/>
      </p:bgPr>
    </p:bg>
    <p:spTree>
      <p:nvGrpSpPr>
        <p:cNvPr id="1" name=""/>
        <p:cNvGrpSpPr/>
        <p:nvPr/>
      </p:nvGrpSpPr>
      <p:grpSpPr>
        <a:xfrm>
          <a:off x="0" y="0"/>
          <a:ext cx="0" cy="0"/>
          <a:chOff x="0" y="0"/>
          <a:chExt cx="0" cy="0"/>
        </a:xfrm>
      </p:grpSpPr>
      <p:sp>
        <p:nvSpPr>
          <p:cNvPr id="1921" name="Rectangle 1920">
            <a:extLst>
              <a:ext uri="{FF2B5EF4-FFF2-40B4-BE49-F238E27FC236}">
                <a16:creationId xmlns:a16="http://schemas.microsoft.com/office/drawing/2014/main" id="{3F222949-70A0-8F70-85E2-CB8DCBA73FF2}"/>
              </a:ext>
            </a:extLst>
          </p:cNvPr>
          <p:cNvSpPr/>
          <p:nvPr userDrawn="1"/>
        </p:nvSpPr>
        <p:spPr>
          <a:xfrm>
            <a:off x="1965959" y="1348740"/>
            <a:ext cx="8263891" cy="4160520"/>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3202917" y="1397479"/>
            <a:ext cx="5786167" cy="1380744"/>
          </a:xfrm>
        </p:spPr>
        <p:txBody>
          <a:bodyPr/>
          <a:lstStyle>
            <a:lvl1pPr algn="ctr">
              <a:defRPr sz="32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3202916" y="3216247"/>
            <a:ext cx="5786168" cy="2002737"/>
          </a:xfrm>
        </p:spPr>
        <p:txBody>
          <a:bodyPr>
            <a:normAutofit/>
          </a:bodyPr>
          <a:lstStyle>
            <a:lvl1pPr marL="0" indent="0" algn="ctr">
              <a:lnSpc>
                <a:spcPts val="2400"/>
              </a:lnSpc>
              <a:buNone/>
              <a:defRPr sz="1400"/>
            </a:lvl1pPr>
            <a:lvl2pPr marL="457200" indent="0" algn="ctr">
              <a:lnSpc>
                <a:spcPts val="2400"/>
              </a:lnSpc>
              <a:buNone/>
              <a:defRPr sz="1400"/>
            </a:lvl2pPr>
            <a:lvl3pPr marL="914400" indent="0" algn="ctr">
              <a:lnSpc>
                <a:spcPts val="2400"/>
              </a:lnSpc>
              <a:buNone/>
              <a:defRPr sz="1400"/>
            </a:lvl3pPr>
            <a:lvl4pPr marL="1371600" indent="0" algn="ctr">
              <a:lnSpc>
                <a:spcPts val="2400"/>
              </a:lnSpc>
              <a:buNone/>
              <a:defRPr sz="1400"/>
            </a:lvl4pPr>
            <a:lvl5pPr marL="1828800" indent="0" algn="ctr">
              <a:lnSpc>
                <a:spcPts val="2400"/>
              </a:lnSpc>
              <a:buNone/>
              <a:defRPr sz="1400"/>
            </a:lvl5pPr>
          </a:lstStyle>
          <a:p>
            <a:pPr lvl="0"/>
            <a:r>
              <a:rPr lang="en-US" dirty="0"/>
              <a:t>Click to add text</a:t>
            </a:r>
          </a:p>
        </p:txBody>
      </p:sp>
    </p:spTree>
    <p:extLst>
      <p:ext uri="{BB962C8B-B14F-4D97-AF65-F5344CB8AC3E}">
        <p14:creationId xmlns:p14="http://schemas.microsoft.com/office/powerpoint/2010/main" val="267661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4820"/>
            <a:ext cx="7767436" cy="1188720"/>
          </a:xfrm>
        </p:spPr>
        <p:txBody>
          <a:bodyPr anchor="b" anchorCtr="0"/>
          <a:lstStyle>
            <a:lvl1pPr>
              <a:defRPr sz="3200" cap="all" baseline="0"/>
            </a:lvl1pPr>
          </a:lstStyle>
          <a:p>
            <a:r>
              <a:rPr lang="en-US" dirty="0"/>
              <a:t>CLICK TO add TITLE</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38200" y="1692431"/>
            <a:ext cx="3660648"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38200" y="2101501"/>
            <a:ext cx="3660648"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38200" y="3418669"/>
            <a:ext cx="3668664"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38200" y="3827739"/>
            <a:ext cx="3668664"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38200" y="5113809"/>
            <a:ext cx="3668664"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38200" y="5541532"/>
            <a:ext cx="3660648" cy="756741"/>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36972" y="2101500"/>
            <a:ext cx="3660648" cy="1188719"/>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36972" y="3428999"/>
            <a:ext cx="3668664" cy="365125"/>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36972" y="3827739"/>
            <a:ext cx="3657421" cy="1188158"/>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59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ution ">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5567102" y="77638"/>
            <a:ext cx="6276048" cy="1085058"/>
          </a:xfrm>
        </p:spPr>
        <p:txBody>
          <a:bodyPr anchor="b" anchorCtr="0"/>
          <a:lstStyle>
            <a:lvl1pPr>
              <a:defRPr sz="3200" cap="all" baseline="0"/>
            </a:lvl1pPr>
          </a:lstStyle>
          <a:p>
            <a:r>
              <a:rPr lang="en-US"/>
              <a:t>Click to edit Master title style</a:t>
            </a:r>
            <a:endParaRPr lang="en-US" dirty="0"/>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5567102" y="1719072"/>
            <a:ext cx="6276048"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5567102" y="2130552"/>
            <a:ext cx="6276048"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5567102" y="2823439"/>
            <a:ext cx="6276048"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5567102" y="3244062"/>
            <a:ext cx="6276048" cy="596418"/>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5567102" y="3886200"/>
            <a:ext cx="6276048"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5567102" y="4297680"/>
            <a:ext cx="6276048" cy="645346"/>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5567102" y="4995985"/>
            <a:ext cx="6276048"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5567102" y="5407091"/>
            <a:ext cx="6276048"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764862" y="90805"/>
            <a:ext cx="8661341" cy="1271651"/>
          </a:xfrm>
          <a:noFill/>
        </p:spPr>
        <p:txBody>
          <a:bodyPr anchor="b" anchorCtr="0"/>
          <a:lstStyle>
            <a:lvl1pPr algn="ctr">
              <a:defRPr sz="3200" cap="all" baseline="0"/>
            </a:lvl1pPr>
          </a:lstStyle>
          <a:p>
            <a:r>
              <a:rPr lang="en-US" dirty="0"/>
              <a:t>CLICK TO add TITLE</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4862" y="1824354"/>
            <a:ext cx="4114800" cy="402989"/>
          </a:xfrm>
        </p:spPr>
        <p:txBody>
          <a:bodyPr anchor="ctr" anchorCtr="0">
            <a:noAutofit/>
          </a:bodyPr>
          <a:lstStyle>
            <a:lvl1pPr marL="0" indent="0" algn="l">
              <a:lnSpc>
                <a:spcPts val="2600"/>
              </a:lnSpc>
              <a:spcBef>
                <a:spcPts val="0"/>
              </a:spcBef>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4862" y="3218892"/>
            <a:ext cx="4114800" cy="402989"/>
          </a:xfrm>
        </p:spPr>
        <p:txBody>
          <a:bodyPr anchor="ctr" anchorCtr="0">
            <a:noAutofit/>
          </a:bodyPr>
          <a:lstStyle>
            <a:lvl1pPr marL="0" indent="0" algn="l">
              <a:lnSpc>
                <a:spcPts val="2600"/>
              </a:lnSpc>
              <a:spcBef>
                <a:spcPts val="0"/>
              </a:spcBef>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4862" y="3678872"/>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24354"/>
            <a:ext cx="4114800" cy="402989"/>
          </a:xfrm>
        </p:spPr>
        <p:txBody>
          <a:bodyPr anchor="ctr" anchorCtr="0">
            <a:noAutofit/>
          </a:bodyPr>
          <a:lstStyle>
            <a:lvl1pPr marL="0" indent="0" algn="l">
              <a:lnSpc>
                <a:spcPts val="2600"/>
              </a:lnSpc>
              <a:spcBef>
                <a:spcPts val="0"/>
              </a:spcBef>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218892"/>
            <a:ext cx="4114800" cy="402989"/>
          </a:xfrm>
        </p:spPr>
        <p:txBody>
          <a:bodyPr anchor="ctr" anchorCtr="0">
            <a:noAutofit/>
          </a:bodyPr>
          <a:lstStyle>
            <a:lvl1pPr marL="0" indent="0" algn="l">
              <a:lnSpc>
                <a:spcPts val="2600"/>
              </a:lnSpc>
              <a:spcBef>
                <a:spcPts val="0"/>
              </a:spcBef>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678872"/>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6" r:id="rId3"/>
    <p:sldLayoutId id="2147483697" r:id="rId4"/>
    <p:sldLayoutId id="2147483698" r:id="rId5"/>
    <p:sldLayoutId id="2147483699" r:id="rId6"/>
    <p:sldLayoutId id="2147483667" r:id="rId7"/>
    <p:sldLayoutId id="2147483672" r:id="rId8"/>
    <p:sldLayoutId id="2147483691" r:id="rId9"/>
    <p:sldLayoutId id="2147483674" r:id="rId10"/>
    <p:sldLayoutId id="2147483651" r:id="rId11"/>
    <p:sldLayoutId id="2147483688" r:id="rId12"/>
    <p:sldLayoutId id="2147483670" r:id="rId13"/>
    <p:sldLayoutId id="2147483687" r:id="rId14"/>
    <p:sldLayoutId id="2147483677" r:id="rId15"/>
    <p:sldLayoutId id="2147483700" r:id="rId16"/>
    <p:sldLayoutId id="2147483704" r:id="rId17"/>
    <p:sldLayoutId id="2147483701" r:id="rId18"/>
    <p:sldLayoutId id="2147483705" r:id="rId19"/>
    <p:sldLayoutId id="2147483682" r:id="rId20"/>
    <p:sldLayoutId id="2147483692" r:id="rId21"/>
    <p:sldLayoutId id="2147483693" r:id="rId22"/>
    <p:sldLayoutId id="2147483702" r:id="rId23"/>
    <p:sldLayoutId id="2147483650" r:id="rId24"/>
    <p:sldLayoutId id="2147483671" r:id="rId25"/>
    <p:sldLayoutId id="2147483703" r:id="rId26"/>
    <p:sldLayoutId id="2147483669" r:id="rId27"/>
    <p:sldLayoutId id="2147483685" r:id="rId28"/>
    <p:sldLayoutId id="2147483668" r:id="rId29"/>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277469" y="1673173"/>
            <a:ext cx="5356729" cy="1496997"/>
          </a:xfrm>
        </p:spPr>
        <p:txBody>
          <a:bodyPr anchor="b"/>
          <a:lstStyle/>
          <a:p>
            <a:r>
              <a:rPr lang="en-US" dirty="0"/>
              <a:t>Set theory </a:t>
            </a:r>
            <a:r>
              <a:rPr lang="en-US" dirty="0" err="1"/>
              <a:t>ch</a:t>
            </a:r>
            <a:r>
              <a:rPr lang="en-US" dirty="0"/>
              <a:t> 10</a:t>
            </a:r>
            <a:br>
              <a:rPr lang="en-US" dirty="0"/>
            </a:br>
            <a:r>
              <a:rPr lang="en-US" dirty="0" err="1"/>
              <a:t>tRANSfinite</a:t>
            </a:r>
            <a:r>
              <a:rPr lang="en-US" dirty="0"/>
              <a:t> recursion selected topics in the theory of ordinals and cardinals</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277469" y="3231930"/>
            <a:ext cx="5356729" cy="1417569"/>
          </a:xfrm>
        </p:spPr>
        <p:txBody>
          <a:bodyPr/>
          <a:lstStyle/>
          <a:p>
            <a:r>
              <a:rPr lang="en-US" dirty="0"/>
              <a:t>Mirjam Nilsson</a:t>
            </a:r>
          </a:p>
        </p:txBody>
      </p:sp>
    </p:spTree>
    <p:extLst>
      <p:ext uri="{BB962C8B-B14F-4D97-AF65-F5344CB8AC3E}">
        <p14:creationId xmlns:p14="http://schemas.microsoft.com/office/powerpoint/2010/main" val="1391014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77638"/>
            <a:ext cx="10515600" cy="1250745"/>
          </a:xfrm>
        </p:spPr>
        <p:txBody>
          <a:bodyPr anchor="b">
            <a:normAutofit/>
          </a:bodyPr>
          <a:lstStyle/>
          <a:p>
            <a:r>
              <a:rPr lang="en-US" dirty="0"/>
              <a:t>PRODUCT BENEFITS</a:t>
            </a:r>
          </a:p>
        </p:txBody>
      </p:sp>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279"/>
            <a:ext cx="2283712" cy="2743200"/>
          </a:xfrm>
        </p:spPr>
        <p:txBody>
          <a:bodyPr>
            <a:normAutofit/>
          </a:bodyPr>
          <a:lstStyle/>
          <a:p>
            <a:r>
              <a:rPr lang="en-US" dirty="0"/>
              <a:t>Simple and quick to build</a:t>
            </a:r>
          </a:p>
          <a:p>
            <a:endParaRPr lang="en-US" noProof="1"/>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3975" y="2555081"/>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0734" y="2172551"/>
            <a:ext cx="2283712" cy="2743200"/>
          </a:xfrm>
        </p:spPr>
        <p:txBody>
          <a:bodyPr>
            <a:normAutofit/>
          </a:bodyPr>
          <a:lstStyle/>
          <a:p>
            <a:r>
              <a:rPr lang="en-US" noProof="1"/>
              <a:t>Creates spaces for community interactions</a:t>
            </a:r>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57462"/>
            <a:ext cx="914400" cy="914400"/>
          </a:xfrm>
        </p:spPr>
      </p:pic>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US"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A3BCA4D-DB01-4ABB-FAE7-0F9BA63B5045}"/>
              </a:ext>
            </a:extLst>
          </p:cNvPr>
          <p:cNvPicPr>
            <a:picLocks noChangeAspect="1"/>
          </p:cNvPicPr>
          <p:nvPr/>
        </p:nvPicPr>
        <p:blipFill>
          <a:blip r:embed="rId9"/>
          <a:stretch>
            <a:fillRect/>
          </a:stretch>
        </p:blipFill>
        <p:spPr>
          <a:xfrm>
            <a:off x="0" y="190500"/>
            <a:ext cx="12192000" cy="6477000"/>
          </a:xfrm>
          <a:prstGeom prst="rect">
            <a:avLst/>
          </a:prstGeom>
        </p:spPr>
      </p:pic>
    </p:spTree>
    <p:extLst>
      <p:ext uri="{BB962C8B-B14F-4D97-AF65-F5344CB8AC3E}">
        <p14:creationId xmlns:p14="http://schemas.microsoft.com/office/powerpoint/2010/main" val="314017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a:lstStyle/>
          <a:p>
            <a:r>
              <a:rPr lang="en-US" dirty="0"/>
              <a:t>COMPANY OVERVIEW</a:t>
            </a:r>
          </a:p>
        </p:txBody>
      </p:sp>
      <p:pic>
        <p:nvPicPr>
          <p:cNvPr id="4" name="Picture 3">
            <a:extLst>
              <a:ext uri="{FF2B5EF4-FFF2-40B4-BE49-F238E27FC236}">
                <a16:creationId xmlns:a16="http://schemas.microsoft.com/office/drawing/2014/main" id="{B35F0582-3540-2670-17F4-29989BE06549}"/>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64068"/>
            <a:ext cx="10515600" cy="1325563"/>
          </a:xfrm>
        </p:spPr>
        <p:txBody>
          <a:bodyPr anchor="b"/>
          <a:lstStyle/>
          <a:p>
            <a:r>
              <a:rPr lang="en-US" dirty="0"/>
              <a:t>BUSINESS MODEL</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3975" y="2183606"/>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1996925" y="3799982"/>
            <a:ext cx="2103120" cy="360000"/>
          </a:xfrm>
        </p:spPr>
        <p:txBody>
          <a:bodyPr vert="horz" lIns="91440" tIns="45720" rIns="91440" bIns="45720" rtlCol="0" anchor="t">
            <a:noAutofit/>
          </a:bodyPr>
          <a:lstStyle/>
          <a:p>
            <a:r>
              <a:rPr lang="en-US"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US" noProof="1"/>
              <a:t>We based our research on market trends and commercial sales</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185987"/>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045984" y="3799982"/>
            <a:ext cx="2103120" cy="360000"/>
          </a:xfrm>
        </p:spPr>
        <p:txBody>
          <a:bodyPr>
            <a:noAutofit/>
          </a:bodyPr>
          <a:lstStyle/>
          <a:p>
            <a:r>
              <a:rPr lang="en-US" dirty="0"/>
              <a:t>DESIGN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r>
              <a:rPr lang="en-US" noProof="1"/>
              <a:t>We believe people need energy efficient buildings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1563" y="2182019"/>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8089013" y="3799982"/>
            <a:ext cx="2103120" cy="360000"/>
          </a:xfrm>
        </p:spPr>
        <p:txBody>
          <a:bodyPr vert="horz" lIns="91440" tIns="45720" rIns="91440" bIns="45720" rtlCol="0" anchor="t">
            <a:normAutofit/>
          </a:bodyPr>
          <a:lstStyle/>
          <a:p>
            <a:r>
              <a:rPr lang="en-US"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a:noAutofit/>
          </a:bodyPr>
          <a:lstStyle/>
          <a:p>
            <a:r>
              <a:rPr lang="en-US" noProof="1"/>
              <a:t>Minimalist design and easy to build</a:t>
            </a:r>
          </a:p>
        </p:txBody>
      </p:sp>
      <p:pic>
        <p:nvPicPr>
          <p:cNvPr id="4" name="Picture 3">
            <a:extLst>
              <a:ext uri="{FF2B5EF4-FFF2-40B4-BE49-F238E27FC236}">
                <a16:creationId xmlns:a16="http://schemas.microsoft.com/office/drawing/2014/main" id="{B7A49954-88DC-913F-133C-DFF42F96E40F}"/>
              </a:ext>
            </a:extLst>
          </p:cNvPr>
          <p:cNvPicPr>
            <a:picLocks noChangeAspect="1"/>
          </p:cNvPicPr>
          <p:nvPr/>
        </p:nvPicPr>
        <p:blipFill>
          <a:blip r:embed="rId9"/>
          <a:stretch>
            <a:fillRect/>
          </a:stretch>
        </p:blipFill>
        <p:spPr>
          <a:xfrm>
            <a:off x="0" y="190500"/>
            <a:ext cx="12192000" cy="6477000"/>
          </a:xfrm>
          <a:prstGeom prst="rect">
            <a:avLst/>
          </a:prstGeom>
        </p:spPr>
      </p:pic>
    </p:spTree>
    <p:extLst>
      <p:ext uri="{BB962C8B-B14F-4D97-AF65-F5344CB8AC3E}">
        <p14:creationId xmlns:p14="http://schemas.microsoft.com/office/powerpoint/2010/main" val="157752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91441"/>
            <a:ext cx="10515600" cy="1302202"/>
          </a:xfrm>
        </p:spPr>
        <p:txBody>
          <a:bodyPr anchor="b"/>
          <a:lstStyle/>
          <a:p>
            <a:r>
              <a:rPr lang="en-US" dirty="0"/>
              <a:t>MARKET OVERVIEW</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$3B</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US" dirty="0"/>
              <a:t>Opportunity to build</a:t>
            </a:r>
          </a:p>
          <a:p>
            <a:r>
              <a:rPr lang="en-US" dirty="0"/>
              <a:t>Fully inclusive market</a:t>
            </a:r>
          </a:p>
          <a:p>
            <a:r>
              <a:rPr lang="en-US" dirty="0"/>
              <a:t>Total addressable market</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$2B</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lstStyle/>
          <a:p>
            <a:r>
              <a:rPr lang="en-US" noProof="1"/>
              <a:t>Freedom to invent</a:t>
            </a:r>
            <a:endParaRPr lang="en-US" dirty="0"/>
          </a:p>
          <a:p>
            <a:r>
              <a:rPr lang="en-US" noProof="1"/>
              <a:t>Selectively inclusive market</a:t>
            </a:r>
          </a:p>
          <a:p>
            <a:r>
              <a:rPr lang="en-US" noProof="1"/>
              <a:t>Serviceable available market</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lstStyle/>
          <a:p>
            <a:r>
              <a:rPr lang="en-US" noProof="1"/>
              <a:t>Few competitors</a:t>
            </a:r>
          </a:p>
          <a:p>
            <a:r>
              <a:rPr lang="en-US" noProof="1"/>
              <a:t>Specifically targeted market</a:t>
            </a:r>
          </a:p>
          <a:p>
            <a:r>
              <a:rPr lang="en-US" noProof="1"/>
              <a:t>Serviceable obtainable market</a:t>
            </a:r>
            <a:endParaRPr lang="en-US" dirty="0"/>
          </a:p>
        </p:txBody>
      </p:sp>
      <p:pic>
        <p:nvPicPr>
          <p:cNvPr id="4" name="Picture 3">
            <a:extLst>
              <a:ext uri="{FF2B5EF4-FFF2-40B4-BE49-F238E27FC236}">
                <a16:creationId xmlns:a16="http://schemas.microsoft.com/office/drawing/2014/main" id="{D60ED2B8-B90C-1A5D-86F9-D45FA80614AE}"/>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204666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5941"/>
            <a:ext cx="10515600" cy="1325563"/>
          </a:xfrm>
        </p:spPr>
        <p:txBody>
          <a:bodyPr anchor="b"/>
          <a:lstStyle/>
          <a:p>
            <a:r>
              <a:rPr lang="en-US" dirty="0"/>
              <a:t>MARKET COMPARISON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US" dirty="0"/>
              <a:t>$3B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US" dirty="0"/>
              <a:t>OPPORTUNITY TO BUILD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98053"/>
            <a:ext cx="2286000" cy="731519"/>
          </a:xfrm>
        </p:spPr>
        <p:txBody>
          <a:bodyPr/>
          <a:lstStyle/>
          <a:p>
            <a:r>
              <a:rPr lang="en-US" noProof="1"/>
              <a:t>Addressable market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US" dirty="0"/>
              <a:t>$2B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r>
              <a:rPr lang="en-US" dirty="0"/>
              <a:t>FREEDOM TO INVENT</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98053"/>
            <a:ext cx="2286000" cy="731519"/>
          </a:xfrm>
        </p:spPr>
        <p:txBody>
          <a:bodyPr vert="horz" lIns="91440" tIns="45720" rIns="91440" bIns="45720" rtlCol="0" anchor="t">
            <a:normAutofit/>
          </a:bodyPr>
          <a:lstStyle/>
          <a:p>
            <a:r>
              <a:rPr lang="en-US" dirty="0"/>
              <a:t>Serviceable market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US" dirty="0"/>
              <a:t>$1B</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US" dirty="0"/>
              <a:t>FEW </a:t>
            </a:r>
          </a:p>
          <a:p>
            <a:r>
              <a:rPr lang="en-US" dirty="0"/>
              <a:t>COMPETITORS</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98053"/>
            <a:ext cx="2286000" cy="731519"/>
          </a:xfrm>
        </p:spPr>
        <p:txBody>
          <a:bodyPr vert="horz" lIns="91440" tIns="45720" rIns="91440" bIns="45720" rtlCol="0" anchor="t">
            <a:normAutofit/>
          </a:bodyPr>
          <a:lstStyle/>
          <a:p>
            <a:r>
              <a:rPr lang="en-US" noProof="1"/>
              <a:t>Obtainable market</a:t>
            </a:r>
            <a:endParaRPr lang="en-US" dirty="0"/>
          </a:p>
        </p:txBody>
      </p:sp>
      <p:pic>
        <p:nvPicPr>
          <p:cNvPr id="4" name="Picture 3">
            <a:extLst>
              <a:ext uri="{FF2B5EF4-FFF2-40B4-BE49-F238E27FC236}">
                <a16:creationId xmlns:a16="http://schemas.microsoft.com/office/drawing/2014/main" id="{59C14B29-7856-5CDB-73A0-BAE533267B6F}"/>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3831300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5941"/>
            <a:ext cx="9447212" cy="1325563"/>
          </a:xfrm>
        </p:spPr>
        <p:txBody>
          <a:bodyPr anchor="b"/>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839789" y="1772816"/>
            <a:ext cx="4114800" cy="653144"/>
          </a:xfrm>
        </p:spPr>
        <p:txBody>
          <a:bodyPr/>
          <a:lstStyle/>
          <a:p>
            <a:r>
              <a:rPr lang="en-US"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9788" y="2505075"/>
            <a:ext cx="4114800" cy="3081971"/>
          </a:xfrm>
        </p:spPr>
        <p:txBody>
          <a:bodyPr vert="horz" lIns="91440" tIns="45720" rIns="91440" bIns="45720" rtlCol="0" anchor="t">
            <a:normAutofit/>
          </a:bodyPr>
          <a:lstStyle/>
          <a:p>
            <a:r>
              <a:rPr lang="en-US" noProof="1"/>
              <a:t>Our product is priced below that of other architecture companies on the market</a:t>
            </a:r>
          </a:p>
          <a:p>
            <a:r>
              <a:rPr lang="en-US" noProof="1"/>
              <a:t>Simple and easy to build, compared to the complex building materials of the competitors</a:t>
            </a:r>
          </a:p>
          <a:p>
            <a:r>
              <a:rPr lang="en-US"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172200" y="1772816"/>
            <a:ext cx="4114800" cy="653144"/>
          </a:xfrm>
        </p:spPr>
        <p:txBody>
          <a:bodyPr/>
          <a:lstStyle/>
          <a:p>
            <a:r>
              <a:rPr lang="en-US" dirty="0"/>
              <a:t>COMPETITORS</a:t>
            </a:r>
          </a:p>
        </p:txBody>
      </p:sp>
      <p:sp>
        <p:nvSpPr>
          <p:cNvPr id="16" name="Content Placeholder 15">
            <a:extLst>
              <a:ext uri="{FF2B5EF4-FFF2-40B4-BE49-F238E27FC236}">
                <a16:creationId xmlns:a16="http://schemas.microsoft.com/office/drawing/2014/main" id="{39C6148D-8C70-49F3-B719-E86C709BFAF9}"/>
              </a:ext>
            </a:extLst>
          </p:cNvPr>
          <p:cNvSpPr>
            <a:spLocks noGrp="1"/>
          </p:cNvSpPr>
          <p:nvPr>
            <p:ph sz="quarter" idx="4"/>
          </p:nvPr>
        </p:nvSpPr>
        <p:spPr>
          <a:xfrm>
            <a:off x="6172200" y="2505075"/>
            <a:ext cx="4114800" cy="3081971"/>
          </a:xfrm>
        </p:spPr>
        <p:txBody>
          <a:bodyPr/>
          <a:lstStyle/>
          <a:p>
            <a:r>
              <a:rPr lang="en-US" noProof="1"/>
              <a:t>Company A</a:t>
            </a:r>
            <a:br>
              <a:rPr lang="en-US" noProof="1"/>
            </a:br>
            <a:r>
              <a:rPr lang="en-US" noProof="1"/>
              <a:t>Product is more expensive</a:t>
            </a:r>
          </a:p>
          <a:p>
            <a:r>
              <a:rPr lang="en-US" noProof="1"/>
              <a:t>Companies B &amp; C </a:t>
            </a:r>
            <a:br>
              <a:rPr lang="en-US" noProof="1"/>
            </a:br>
            <a:r>
              <a:rPr lang="en-US" noProof="1"/>
              <a:t>Product is expensive and inconvenient to use</a:t>
            </a:r>
          </a:p>
          <a:p>
            <a:r>
              <a:rPr lang="en-US" noProof="1"/>
              <a:t>Companies D &amp; E</a:t>
            </a:r>
            <a:br>
              <a:rPr lang="en-US" noProof="1"/>
            </a:br>
            <a:r>
              <a:rPr lang="en-US" noProof="1"/>
              <a:t>Product is affordable, but inconvenient to use</a:t>
            </a:r>
          </a:p>
          <a:p>
            <a:endParaRPr lang="en-US" dirty="0"/>
          </a:p>
        </p:txBody>
      </p:sp>
      <p:pic>
        <p:nvPicPr>
          <p:cNvPr id="3" name="Picture 2">
            <a:extLst>
              <a:ext uri="{FF2B5EF4-FFF2-40B4-BE49-F238E27FC236}">
                <a16:creationId xmlns:a16="http://schemas.microsoft.com/office/drawing/2014/main" id="{57A35CAB-F31A-74C1-8352-1682CCFADA1C}"/>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C64F-5375-CCFD-5F1C-EA460178A3A1}"/>
              </a:ext>
            </a:extLst>
          </p:cNvPr>
          <p:cNvSpPr>
            <a:spLocks noGrp="1"/>
          </p:cNvSpPr>
          <p:nvPr>
            <p:ph type="title"/>
          </p:nvPr>
        </p:nvSpPr>
        <p:spPr>
          <a:xfrm>
            <a:off x="812321" y="213617"/>
            <a:ext cx="7283036" cy="1035612"/>
          </a:xfrm>
        </p:spPr>
        <p:txBody>
          <a:bodyPr/>
          <a:lstStyle/>
          <a:p>
            <a:r>
              <a:rPr lang="en-US" dirty="0"/>
              <a:t>Comparison </a:t>
            </a:r>
          </a:p>
        </p:txBody>
      </p:sp>
      <p:sp>
        <p:nvSpPr>
          <p:cNvPr id="4" name="Text Placeholder 3">
            <a:extLst>
              <a:ext uri="{FF2B5EF4-FFF2-40B4-BE49-F238E27FC236}">
                <a16:creationId xmlns:a16="http://schemas.microsoft.com/office/drawing/2014/main" id="{505B808B-B945-914D-D480-61DD7B9D1A3E}"/>
              </a:ext>
            </a:extLst>
          </p:cNvPr>
          <p:cNvSpPr>
            <a:spLocks noGrp="1"/>
          </p:cNvSpPr>
          <p:nvPr>
            <p:ph type="body" sz="quarter" idx="14"/>
          </p:nvPr>
        </p:nvSpPr>
        <p:spPr>
          <a:xfrm>
            <a:off x="865632" y="1747295"/>
            <a:ext cx="3566855" cy="732018"/>
          </a:xfrm>
        </p:spPr>
        <p:txBody>
          <a:bodyPr/>
          <a:lstStyle/>
          <a:p>
            <a:r>
              <a:rPr lang="en-US" dirty="0"/>
              <a:t>CONTOSO</a:t>
            </a:r>
          </a:p>
        </p:txBody>
      </p:sp>
      <p:sp>
        <p:nvSpPr>
          <p:cNvPr id="6" name="Text Placeholder 5">
            <a:extLst>
              <a:ext uri="{FF2B5EF4-FFF2-40B4-BE49-F238E27FC236}">
                <a16:creationId xmlns:a16="http://schemas.microsoft.com/office/drawing/2014/main" id="{3204465D-0F68-5C2A-0EA9-D2C18D329621}"/>
              </a:ext>
            </a:extLst>
          </p:cNvPr>
          <p:cNvSpPr>
            <a:spLocks noGrp="1"/>
          </p:cNvSpPr>
          <p:nvPr>
            <p:ph type="body" sz="quarter" idx="16"/>
          </p:nvPr>
        </p:nvSpPr>
        <p:spPr>
          <a:xfrm>
            <a:off x="4676070" y="1747295"/>
            <a:ext cx="2922594" cy="732018"/>
          </a:xfrm>
        </p:spPr>
        <p:txBody>
          <a:bodyPr/>
          <a:lstStyle/>
          <a:p>
            <a:r>
              <a:rPr lang="en-US" dirty="0"/>
              <a:t>COMPETITORS</a:t>
            </a:r>
          </a:p>
        </p:txBody>
      </p:sp>
      <p:sp>
        <p:nvSpPr>
          <p:cNvPr id="3" name="Text Placeholder 2">
            <a:extLst>
              <a:ext uri="{FF2B5EF4-FFF2-40B4-BE49-F238E27FC236}">
                <a16:creationId xmlns:a16="http://schemas.microsoft.com/office/drawing/2014/main" id="{6A3A1205-A4A0-FBE6-07F6-B02DC9499B1C}"/>
              </a:ext>
            </a:extLst>
          </p:cNvPr>
          <p:cNvSpPr>
            <a:spLocks noGrp="1"/>
          </p:cNvSpPr>
          <p:nvPr>
            <p:ph sz="half" idx="2"/>
          </p:nvPr>
        </p:nvSpPr>
        <p:spPr>
          <a:xfrm>
            <a:off x="865188" y="2503488"/>
            <a:ext cx="3573462" cy="2871787"/>
          </a:xfrm>
        </p:spPr>
        <p:txBody>
          <a:bodyPr>
            <a:normAutofit/>
          </a:bodyPr>
          <a:lstStyle/>
          <a:p>
            <a:r>
              <a:rPr lang="en-US" noProof="1"/>
              <a:t>Our product is priced below that of other architecture companies on the market</a:t>
            </a:r>
          </a:p>
          <a:p>
            <a:r>
              <a:rPr lang="en-US" noProof="1"/>
              <a:t>Simple and easy to build, compared to the complex building materials of the competitors</a:t>
            </a:r>
          </a:p>
          <a:p>
            <a:r>
              <a:rPr lang="en-US" noProof="1"/>
              <a:t>Affordability is the main draw for our consumers to our product</a:t>
            </a:r>
          </a:p>
        </p:txBody>
      </p:sp>
      <p:sp>
        <p:nvSpPr>
          <p:cNvPr id="5" name="Text Placeholder 4">
            <a:extLst>
              <a:ext uri="{FF2B5EF4-FFF2-40B4-BE49-F238E27FC236}">
                <a16:creationId xmlns:a16="http://schemas.microsoft.com/office/drawing/2014/main" id="{C8EA4D85-CB29-5E3E-5967-7B50A53C1489}"/>
              </a:ext>
            </a:extLst>
          </p:cNvPr>
          <p:cNvSpPr>
            <a:spLocks noGrp="1"/>
          </p:cNvSpPr>
          <p:nvPr>
            <p:ph sz="quarter" idx="4"/>
          </p:nvPr>
        </p:nvSpPr>
        <p:spPr>
          <a:xfrm>
            <a:off x="4676775" y="2505075"/>
            <a:ext cx="2922588" cy="2870200"/>
          </a:xfrm>
        </p:spPr>
        <p:txBody>
          <a:bodyPr>
            <a:normAutofit/>
          </a:bodyPr>
          <a:lstStyle/>
          <a:p>
            <a:r>
              <a:rPr lang="en-US" noProof="1"/>
              <a:t>Company A</a:t>
            </a:r>
            <a:br>
              <a:rPr lang="en-US" noProof="1"/>
            </a:br>
            <a:r>
              <a:rPr lang="en-US" noProof="1"/>
              <a:t>Product is more expensive</a:t>
            </a:r>
          </a:p>
          <a:p>
            <a:r>
              <a:rPr lang="en-US" noProof="1"/>
              <a:t>Companies B &amp; C </a:t>
            </a:r>
            <a:br>
              <a:rPr lang="en-US" noProof="1"/>
            </a:br>
            <a:r>
              <a:rPr lang="en-US" noProof="1"/>
              <a:t>Product is expensive and inconvenient to use</a:t>
            </a:r>
          </a:p>
          <a:p>
            <a:r>
              <a:rPr lang="en-US" noProof="1"/>
              <a:t>Companies D &amp; E</a:t>
            </a:r>
            <a:br>
              <a:rPr lang="en-US" noProof="1"/>
            </a:br>
            <a:r>
              <a:rPr lang="en-US" noProof="1"/>
              <a:t>Product is affordable, but inconvenient to use</a:t>
            </a:r>
          </a:p>
          <a:p>
            <a:endParaRPr lang="en-US" dirty="0"/>
          </a:p>
        </p:txBody>
      </p:sp>
      <p:pic>
        <p:nvPicPr>
          <p:cNvPr id="8" name="Picture 7">
            <a:extLst>
              <a:ext uri="{FF2B5EF4-FFF2-40B4-BE49-F238E27FC236}">
                <a16:creationId xmlns:a16="http://schemas.microsoft.com/office/drawing/2014/main" id="{D6B7582D-F40F-6F8B-9F83-68FB39DB637F}"/>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4136927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9CE1-2E92-DC72-C1E9-A0B38BA0BFFC}"/>
              </a:ext>
            </a:extLst>
          </p:cNvPr>
          <p:cNvSpPr>
            <a:spLocks noGrp="1"/>
          </p:cNvSpPr>
          <p:nvPr>
            <p:ph type="title"/>
          </p:nvPr>
        </p:nvSpPr>
        <p:spPr>
          <a:xfrm>
            <a:off x="3663695" y="202566"/>
            <a:ext cx="7575833" cy="1035612"/>
          </a:xfrm>
        </p:spPr>
        <p:txBody>
          <a:bodyPr/>
          <a:lstStyle/>
          <a:p>
            <a:r>
              <a:rPr lang="en-US" dirty="0"/>
              <a:t>Company competition</a:t>
            </a:r>
          </a:p>
        </p:txBody>
      </p:sp>
      <p:sp>
        <p:nvSpPr>
          <p:cNvPr id="4" name="Text Placeholder 3">
            <a:extLst>
              <a:ext uri="{FF2B5EF4-FFF2-40B4-BE49-F238E27FC236}">
                <a16:creationId xmlns:a16="http://schemas.microsoft.com/office/drawing/2014/main" id="{EF711629-95C3-D0E2-73CF-04CA187FEBD1}"/>
              </a:ext>
            </a:extLst>
          </p:cNvPr>
          <p:cNvSpPr>
            <a:spLocks noGrp="1"/>
          </p:cNvSpPr>
          <p:nvPr>
            <p:ph type="body" sz="quarter" idx="14"/>
          </p:nvPr>
        </p:nvSpPr>
        <p:spPr>
          <a:xfrm>
            <a:off x="3663695" y="1719863"/>
            <a:ext cx="7580376" cy="630145"/>
          </a:xfrm>
        </p:spPr>
        <p:txBody>
          <a:bodyPr/>
          <a:lstStyle/>
          <a:p>
            <a:r>
              <a:rPr lang="en-US" dirty="0"/>
              <a:t>CONTOSO</a:t>
            </a:r>
          </a:p>
        </p:txBody>
      </p:sp>
      <p:sp>
        <p:nvSpPr>
          <p:cNvPr id="3" name="Text Placeholder 2">
            <a:extLst>
              <a:ext uri="{FF2B5EF4-FFF2-40B4-BE49-F238E27FC236}">
                <a16:creationId xmlns:a16="http://schemas.microsoft.com/office/drawing/2014/main" id="{A0AB054C-AB88-1715-DC81-ECBF41732541}"/>
              </a:ext>
            </a:extLst>
          </p:cNvPr>
          <p:cNvSpPr>
            <a:spLocks noGrp="1"/>
          </p:cNvSpPr>
          <p:nvPr>
            <p:ph sz="half" idx="2"/>
          </p:nvPr>
        </p:nvSpPr>
        <p:spPr>
          <a:xfrm>
            <a:off x="3663694" y="2357923"/>
            <a:ext cx="7575833" cy="1361251"/>
          </a:xfrm>
        </p:spPr>
        <p:txBody>
          <a:bodyPr>
            <a:normAutofit fontScale="92500"/>
          </a:bodyPr>
          <a:lstStyle/>
          <a:p>
            <a:r>
              <a:rPr lang="en-US" noProof="1"/>
              <a:t>Our product is priced below that of other architecture companies on the market</a:t>
            </a:r>
          </a:p>
          <a:p>
            <a:r>
              <a:rPr lang="en-US" noProof="1"/>
              <a:t>Simple and easy to build, compared to the complex building materials of the competitors</a:t>
            </a:r>
          </a:p>
          <a:p>
            <a:r>
              <a:rPr lang="en-US" noProof="1"/>
              <a:t>Affordability is the main draw for our consumers to our product</a:t>
            </a:r>
          </a:p>
        </p:txBody>
      </p:sp>
      <p:sp>
        <p:nvSpPr>
          <p:cNvPr id="6" name="Text Placeholder 5">
            <a:extLst>
              <a:ext uri="{FF2B5EF4-FFF2-40B4-BE49-F238E27FC236}">
                <a16:creationId xmlns:a16="http://schemas.microsoft.com/office/drawing/2014/main" id="{A15FF760-CDB9-6FE7-4B63-0780FBB60630}"/>
              </a:ext>
            </a:extLst>
          </p:cNvPr>
          <p:cNvSpPr>
            <a:spLocks noGrp="1"/>
          </p:cNvSpPr>
          <p:nvPr>
            <p:ph type="body" sz="quarter" idx="16"/>
          </p:nvPr>
        </p:nvSpPr>
        <p:spPr>
          <a:xfrm>
            <a:off x="3663695" y="3767932"/>
            <a:ext cx="7580376" cy="630145"/>
          </a:xfrm>
        </p:spPr>
        <p:txBody>
          <a:bodyPr/>
          <a:lstStyle/>
          <a:p>
            <a:r>
              <a:rPr lang="en-US" dirty="0"/>
              <a:t>COMPETITORS</a:t>
            </a:r>
          </a:p>
        </p:txBody>
      </p:sp>
      <p:sp>
        <p:nvSpPr>
          <p:cNvPr id="5" name="Text Placeholder 4">
            <a:extLst>
              <a:ext uri="{FF2B5EF4-FFF2-40B4-BE49-F238E27FC236}">
                <a16:creationId xmlns:a16="http://schemas.microsoft.com/office/drawing/2014/main" id="{27DE0A35-C92F-90FB-3B5F-7714092A9768}"/>
              </a:ext>
            </a:extLst>
          </p:cNvPr>
          <p:cNvSpPr>
            <a:spLocks noGrp="1"/>
          </p:cNvSpPr>
          <p:nvPr>
            <p:ph sz="quarter" idx="4"/>
          </p:nvPr>
        </p:nvSpPr>
        <p:spPr>
          <a:xfrm>
            <a:off x="3663695" y="4405992"/>
            <a:ext cx="7575832" cy="1354541"/>
          </a:xfrm>
        </p:spPr>
        <p:txBody>
          <a:bodyPr>
            <a:normAutofit/>
          </a:bodyPr>
          <a:lstStyle/>
          <a:p>
            <a:r>
              <a:rPr lang="en-US" noProof="1"/>
              <a:t>Company A Product is more expensive</a:t>
            </a:r>
          </a:p>
          <a:p>
            <a:r>
              <a:rPr lang="en-US" noProof="1"/>
              <a:t>Companies B &amp; C Product is expensive and inconvenient to use</a:t>
            </a:r>
          </a:p>
          <a:p>
            <a:r>
              <a:rPr lang="en-US" noProof="1"/>
              <a:t>Companies D &amp; E Product is affordable, but inconvenient to use</a:t>
            </a:r>
          </a:p>
        </p:txBody>
      </p:sp>
      <p:pic>
        <p:nvPicPr>
          <p:cNvPr id="8" name="Picture 7">
            <a:extLst>
              <a:ext uri="{FF2B5EF4-FFF2-40B4-BE49-F238E27FC236}">
                <a16:creationId xmlns:a16="http://schemas.microsoft.com/office/drawing/2014/main" id="{9A893AF2-1D6C-5900-267F-692666D3B8BD}"/>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415448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64011"/>
            <a:ext cx="10515600" cy="1179573"/>
          </a:xfrm>
        </p:spPr>
        <p:txBody>
          <a:bodyPr anchor="b"/>
          <a:lstStyle/>
          <a:p>
            <a:r>
              <a:rPr lang="en-US" dirty="0"/>
              <a:t>OUR COMPETITION </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29445" y="3346704"/>
            <a:ext cx="2011680" cy="274320"/>
          </a:xfrm>
        </p:spPr>
        <p:txBody>
          <a:bodyPr>
            <a:normAutofit/>
          </a:bodyPr>
          <a:lstStyle/>
          <a:p>
            <a:r>
              <a:rPr lang="en-US" dirty="0"/>
              <a:t>EXPENSIVE</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12264"/>
            <a:ext cx="2011680" cy="274320"/>
          </a:xfrm>
        </p:spPr>
        <p:txBody>
          <a:bodyPr>
            <a:normAutofit/>
          </a:bodyPr>
          <a:lstStyle/>
          <a:p>
            <a:r>
              <a:rPr lang="en-US" dirty="0"/>
              <a:t>CONVENIENT</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32470"/>
            <a:ext cx="2011680" cy="274320"/>
          </a:xfrm>
        </p:spPr>
        <p:txBody>
          <a:bodyPr>
            <a:noAutofit/>
          </a:bodyPr>
          <a:lstStyle/>
          <a:p>
            <a:r>
              <a:rPr lang="en-US" dirty="0"/>
              <a:t>INCONVENIENT</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62752" y="3346704"/>
            <a:ext cx="2011680" cy="274320"/>
          </a:xfrm>
        </p:spPr>
        <p:txBody>
          <a:bodyPr>
            <a:noAutofit/>
          </a:bodyPr>
          <a:lstStyle/>
          <a:p>
            <a:r>
              <a:rPr lang="en-US" dirty="0"/>
              <a:t>AFFORDABLE</a:t>
            </a:r>
          </a:p>
        </p:txBody>
      </p:sp>
      <p:grpSp>
        <p:nvGrpSpPr>
          <p:cNvPr id="96" name="Group 95" descr="Add items here">
            <a:extLst>
              <a:ext uri="{FF2B5EF4-FFF2-40B4-BE49-F238E27FC236}">
                <a16:creationId xmlns:a16="http://schemas.microsoft.com/office/drawing/2014/main" id="{3B34B6AA-9C09-09B7-CA50-84FFB097B0C5}"/>
              </a:ext>
            </a:extLst>
          </p:cNvPr>
          <p:cNvGrpSpPr/>
          <p:nvPr/>
        </p:nvGrpSpPr>
        <p:grpSpPr>
          <a:xfrm>
            <a:off x="1240612" y="2175264"/>
            <a:ext cx="9222915" cy="3006049"/>
            <a:chOff x="1240612" y="2175264"/>
            <a:chExt cx="9222915" cy="3006049"/>
          </a:xfrm>
        </p:grpSpPr>
        <p:sp>
          <p:nvSpPr>
            <p:cNvPr id="4" name="TextBox 3">
              <a:extLst>
                <a:ext uri="{FF2B5EF4-FFF2-40B4-BE49-F238E27FC236}">
                  <a16:creationId xmlns:a16="http://schemas.microsoft.com/office/drawing/2014/main" id="{86EFD55C-BF13-445C-838A-107ADC1C0D24}"/>
                </a:ext>
              </a:extLst>
            </p:cNvPr>
            <p:cNvSpPr txBox="1"/>
            <p:nvPr/>
          </p:nvSpPr>
          <p:spPr>
            <a:xfrm>
              <a:off x="1240612" y="2552216"/>
              <a:ext cx="2103120" cy="307777"/>
            </a:xfrm>
            <a:prstGeom prst="rect">
              <a:avLst/>
            </a:prstGeom>
            <a:noFill/>
          </p:spPr>
          <p:txBody>
            <a:bodyPr wrap="square" rtlCol="0">
              <a:spAutoFit/>
            </a:bodyPr>
            <a:lstStyle/>
            <a:p>
              <a:pPr algn="ctr"/>
              <a:r>
                <a:rPr lang="en-US" sz="1400" b="1" dirty="0">
                  <a:solidFill>
                    <a:schemeClr val="accent1">
                      <a:lumMod val="50000"/>
                    </a:schemeClr>
                  </a:solidFill>
                </a:rPr>
                <a:t>A</a:t>
              </a:r>
            </a:p>
          </p:txBody>
        </p:sp>
        <p:sp>
          <p:nvSpPr>
            <p:cNvPr id="14" name="TextBox 13">
              <a:extLst>
                <a:ext uri="{FF2B5EF4-FFF2-40B4-BE49-F238E27FC236}">
                  <a16:creationId xmlns:a16="http://schemas.microsoft.com/office/drawing/2014/main" id="{7ED65121-CDE8-4D4F-BDA3-31C3F7E30E0F}"/>
                </a:ext>
              </a:extLst>
            </p:cNvPr>
            <p:cNvSpPr txBox="1"/>
            <p:nvPr/>
          </p:nvSpPr>
          <p:spPr>
            <a:xfrm>
              <a:off x="1866038" y="4232414"/>
              <a:ext cx="2103120" cy="307777"/>
            </a:xfrm>
            <a:prstGeom prst="rect">
              <a:avLst/>
            </a:prstGeom>
            <a:noFill/>
          </p:spPr>
          <p:txBody>
            <a:bodyPr wrap="square" rtlCol="0">
              <a:spAutoFit/>
            </a:bodyPr>
            <a:lstStyle/>
            <a:p>
              <a:pPr algn="ctr"/>
              <a:r>
                <a:rPr lang="en-US" sz="1400" b="1" dirty="0">
                  <a:solidFill>
                    <a:schemeClr val="accent1">
                      <a:lumMod val="50000"/>
                    </a:schemeClr>
                  </a:solidFill>
                </a:rPr>
                <a:t>D</a:t>
              </a:r>
            </a:p>
          </p:txBody>
        </p:sp>
        <p:sp>
          <p:nvSpPr>
            <p:cNvPr id="21" name="TextBox 20">
              <a:extLst>
                <a:ext uri="{FF2B5EF4-FFF2-40B4-BE49-F238E27FC236}">
                  <a16:creationId xmlns:a16="http://schemas.microsoft.com/office/drawing/2014/main" id="{AD213F40-319F-48D4-B671-51D806C017DB}"/>
                </a:ext>
              </a:extLst>
            </p:cNvPr>
            <p:cNvSpPr txBox="1"/>
            <p:nvPr/>
          </p:nvSpPr>
          <p:spPr>
            <a:xfrm>
              <a:off x="2624888" y="4873536"/>
              <a:ext cx="2103120" cy="307777"/>
            </a:xfrm>
            <a:prstGeom prst="rect">
              <a:avLst/>
            </a:prstGeom>
            <a:noFill/>
          </p:spPr>
          <p:txBody>
            <a:bodyPr wrap="square" rtlCol="0">
              <a:spAutoFit/>
            </a:bodyPr>
            <a:lstStyle/>
            <a:p>
              <a:pPr algn="ctr"/>
              <a:r>
                <a:rPr lang="en-US" sz="1400" b="1" dirty="0">
                  <a:solidFill>
                    <a:schemeClr val="accent1">
                      <a:lumMod val="50000"/>
                    </a:schemeClr>
                  </a:solidFill>
                </a:rPr>
                <a:t>E</a:t>
              </a:r>
            </a:p>
          </p:txBody>
        </p:sp>
        <p:sp>
          <p:nvSpPr>
            <p:cNvPr id="45" name="TextBox 44">
              <a:extLst>
                <a:ext uri="{FF2B5EF4-FFF2-40B4-BE49-F238E27FC236}">
                  <a16:creationId xmlns:a16="http://schemas.microsoft.com/office/drawing/2014/main" id="{46B3165E-F0AF-4E93-8DAF-78E708FEE96D}"/>
                </a:ext>
              </a:extLst>
            </p:cNvPr>
            <p:cNvSpPr txBox="1"/>
            <p:nvPr/>
          </p:nvSpPr>
          <p:spPr>
            <a:xfrm>
              <a:off x="8952613" y="2175264"/>
              <a:ext cx="1510914" cy="400110"/>
            </a:xfrm>
            <a:prstGeom prst="rect">
              <a:avLst/>
            </a:prstGeom>
            <a:noFill/>
          </p:spPr>
          <p:txBody>
            <a:bodyPr wrap="square" rtlCol="0">
              <a:spAutoFit/>
            </a:bodyPr>
            <a:lstStyle/>
            <a:p>
              <a:pPr algn="ctr"/>
              <a:r>
                <a:rPr lang="en-US" sz="2000" dirty="0">
                  <a:solidFill>
                    <a:schemeClr val="accent2"/>
                  </a:solidFill>
                  <a:latin typeface="+mj-lt"/>
                </a:rPr>
                <a:t>Contoso</a:t>
              </a:r>
            </a:p>
          </p:txBody>
        </p:sp>
        <p:sp>
          <p:nvSpPr>
            <p:cNvPr id="23" name="TextBox 22">
              <a:extLst>
                <a:ext uri="{FF2B5EF4-FFF2-40B4-BE49-F238E27FC236}">
                  <a16:creationId xmlns:a16="http://schemas.microsoft.com/office/drawing/2014/main" id="{04537644-11DD-456E-9CB9-07E65B9D639A}"/>
                </a:ext>
              </a:extLst>
            </p:cNvPr>
            <p:cNvSpPr txBox="1"/>
            <p:nvPr/>
          </p:nvSpPr>
          <p:spPr>
            <a:xfrm>
              <a:off x="6374877" y="4746624"/>
              <a:ext cx="2103120" cy="307777"/>
            </a:xfrm>
            <a:prstGeom prst="rect">
              <a:avLst/>
            </a:prstGeom>
            <a:noFill/>
          </p:spPr>
          <p:txBody>
            <a:bodyPr wrap="square" rtlCol="0">
              <a:spAutoFit/>
            </a:bodyPr>
            <a:lstStyle/>
            <a:p>
              <a:pPr algn="ctr"/>
              <a:r>
                <a:rPr lang="en-US" sz="1400" b="1" dirty="0">
                  <a:solidFill>
                    <a:schemeClr val="accent1">
                      <a:lumMod val="50000"/>
                    </a:schemeClr>
                  </a:solidFill>
                </a:rPr>
                <a:t>B</a:t>
              </a:r>
            </a:p>
          </p:txBody>
        </p:sp>
        <p:sp>
          <p:nvSpPr>
            <p:cNvPr id="25" name="TextBox 24">
              <a:extLst>
                <a:ext uri="{FF2B5EF4-FFF2-40B4-BE49-F238E27FC236}">
                  <a16:creationId xmlns:a16="http://schemas.microsoft.com/office/drawing/2014/main" id="{44E08925-138F-4068-9329-D6D44E600B83}"/>
                </a:ext>
              </a:extLst>
            </p:cNvPr>
            <p:cNvSpPr txBox="1"/>
            <p:nvPr/>
          </p:nvSpPr>
          <p:spPr>
            <a:xfrm>
              <a:off x="8058803" y="4126386"/>
              <a:ext cx="2103120" cy="307777"/>
            </a:xfrm>
            <a:prstGeom prst="rect">
              <a:avLst/>
            </a:prstGeom>
            <a:noFill/>
          </p:spPr>
          <p:txBody>
            <a:bodyPr wrap="square" rtlCol="0">
              <a:spAutoFit/>
            </a:bodyPr>
            <a:lstStyle/>
            <a:p>
              <a:pPr algn="ctr"/>
              <a:r>
                <a:rPr lang="en-US" sz="1400" b="1" dirty="0">
                  <a:solidFill>
                    <a:schemeClr val="accent1">
                      <a:lumMod val="50000"/>
                    </a:schemeClr>
                  </a:solidFill>
                </a:rPr>
                <a:t>C</a:t>
              </a:r>
            </a:p>
          </p:txBody>
        </p:sp>
      </p:grpSp>
      <p:sp>
        <p:nvSpPr>
          <p:cNvPr id="27" name="Rectangle 26">
            <a:extLst>
              <a:ext uri="{FF2B5EF4-FFF2-40B4-BE49-F238E27FC236}">
                <a16:creationId xmlns:a16="http://schemas.microsoft.com/office/drawing/2014/main" id="{7DD26C85-1F6D-4245-B567-36563414B426}"/>
              </a:ext>
              <a:ext uri="{C183D7F6-B498-43B3-948B-1728B52AA6E4}">
                <adec:decorative xmlns:adec="http://schemas.microsoft.com/office/drawing/2017/decorative" val="1"/>
              </a:ext>
            </a:extLst>
          </p:cNvPr>
          <p:cNvSpPr/>
          <p:nvPr/>
        </p:nvSpPr>
        <p:spPr>
          <a:xfrm>
            <a:off x="2214448" y="28803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7" name="Rectangle 36">
            <a:extLst>
              <a:ext uri="{FF2B5EF4-FFF2-40B4-BE49-F238E27FC236}">
                <a16:creationId xmlns:a16="http://schemas.microsoft.com/office/drawing/2014/main" id="{2B7DB985-B36F-483E-9F4C-75F0A3BB4BB1}"/>
              </a:ext>
              <a:ext uri="{C183D7F6-B498-43B3-948B-1728B52AA6E4}">
                <adec:decorative xmlns:adec="http://schemas.microsoft.com/office/drawing/2017/decorative" val="1"/>
              </a:ext>
            </a:extLst>
          </p:cNvPr>
          <p:cNvSpPr/>
          <p:nvPr/>
        </p:nvSpPr>
        <p:spPr>
          <a:xfrm>
            <a:off x="9630352" y="2571997"/>
            <a:ext cx="228600" cy="228600"/>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D3F8A78-F61A-4637-942D-531A0D94AFD7}"/>
              </a:ext>
              <a:ext uri="{C183D7F6-B498-43B3-948B-1728B52AA6E4}">
                <adec:decorative xmlns:adec="http://schemas.microsoft.com/office/drawing/2017/decorative" val="1"/>
              </a:ext>
            </a:extLst>
          </p:cNvPr>
          <p:cNvSpPr/>
          <p:nvPr/>
        </p:nvSpPr>
        <p:spPr>
          <a:xfrm>
            <a:off x="2819402" y="399119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9" name="Rectangle 28">
            <a:extLst>
              <a:ext uri="{FF2B5EF4-FFF2-40B4-BE49-F238E27FC236}">
                <a16:creationId xmlns:a16="http://schemas.microsoft.com/office/drawing/2014/main" id="{5BA97092-809F-47A9-8249-3B3B8444B091}"/>
              </a:ext>
              <a:ext uri="{C183D7F6-B498-43B3-948B-1728B52AA6E4}">
                <adec:decorative xmlns:adec="http://schemas.microsoft.com/office/drawing/2017/decorative" val="1"/>
              </a:ext>
            </a:extLst>
          </p:cNvPr>
          <p:cNvSpPr/>
          <p:nvPr/>
        </p:nvSpPr>
        <p:spPr>
          <a:xfrm>
            <a:off x="3598724" y="4666450"/>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3" name="Rectangle 32">
            <a:extLst>
              <a:ext uri="{FF2B5EF4-FFF2-40B4-BE49-F238E27FC236}">
                <a16:creationId xmlns:a16="http://schemas.microsoft.com/office/drawing/2014/main" id="{6F2F37D3-3B6B-4C6F-AE6B-C8253B191F3A}"/>
              </a:ext>
              <a:ext uri="{C183D7F6-B498-43B3-948B-1728B52AA6E4}">
                <adec:decorative xmlns:adec="http://schemas.microsoft.com/office/drawing/2017/decorative" val="1"/>
              </a:ext>
            </a:extLst>
          </p:cNvPr>
          <p:cNvSpPr/>
          <p:nvPr/>
        </p:nvSpPr>
        <p:spPr>
          <a:xfrm>
            <a:off x="7348713" y="45422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1" name="Rectangle 30">
            <a:extLst>
              <a:ext uri="{FF2B5EF4-FFF2-40B4-BE49-F238E27FC236}">
                <a16:creationId xmlns:a16="http://schemas.microsoft.com/office/drawing/2014/main" id="{6EC585A1-2E31-4298-8FD8-F3D23C1EFB19}"/>
              </a:ext>
              <a:ext uri="{C183D7F6-B498-43B3-948B-1728B52AA6E4}">
                <adec:decorative xmlns:adec="http://schemas.microsoft.com/office/drawing/2017/decorative" val="1"/>
              </a:ext>
            </a:extLst>
          </p:cNvPr>
          <p:cNvSpPr/>
          <p:nvPr/>
        </p:nvSpPr>
        <p:spPr>
          <a:xfrm>
            <a:off x="9032639" y="3919295"/>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cxnSp>
        <p:nvCxnSpPr>
          <p:cNvPr id="3" name="Straight Connector 2">
            <a:extLst>
              <a:ext uri="{FF2B5EF4-FFF2-40B4-BE49-F238E27FC236}">
                <a16:creationId xmlns:a16="http://schemas.microsoft.com/office/drawing/2014/main" id="{14D59F2B-E700-6DFE-174B-95A278414ED4}"/>
              </a:ext>
              <a:ext uri="{C183D7F6-B498-43B3-948B-1728B52AA6E4}">
                <adec:decorative xmlns:adec="http://schemas.microsoft.com/office/drawing/2017/decorative" val="1"/>
              </a:ext>
            </a:extLst>
          </p:cNvPr>
          <p:cNvCxnSpPr>
            <a:cxnSpLocks/>
          </p:cNvCxnSpPr>
          <p:nvPr/>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E335B36-4DC9-E34F-9610-208D8C101528}"/>
              </a:ext>
              <a:ext uri="{C183D7F6-B498-43B3-948B-1728B52AA6E4}">
                <adec:decorative xmlns:adec="http://schemas.microsoft.com/office/drawing/2017/decorative" val="1"/>
              </a:ext>
            </a:extLst>
          </p:cNvPr>
          <p:cNvCxnSpPr>
            <a:cxnSpLocks/>
          </p:cNvCxnSpPr>
          <p:nvPr/>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2CD2C77-1748-FAE9-5BC5-BCC32FCC3C83}"/>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365988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685799" y="136525"/>
            <a:ext cx="10847763" cy="997331"/>
          </a:xfrm>
        </p:spPr>
        <p:txBody>
          <a:bodyPr anchor="b"/>
          <a:lstStyle/>
          <a:p>
            <a:r>
              <a:rPr lang="en-US" dirty="0"/>
              <a:t>GROWTH STRATEGY</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685799" y="1389888"/>
            <a:ext cx="10847763" cy="504226"/>
          </a:xfrm>
        </p:spPr>
        <p:txBody>
          <a:bodyPr/>
          <a:lstStyle/>
          <a:p>
            <a:r>
              <a:rPr lang="en-US"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875361" y="3392424"/>
            <a:ext cx="2807698" cy="1463040"/>
          </a:xfrm>
        </p:spPr>
        <p:txBody>
          <a:bodyPr vert="horz" lIns="91440" tIns="45720" rIns="91440" bIns="45720" rtlCol="0" anchor="t">
            <a:normAutofit/>
          </a:bodyPr>
          <a:lstStyle/>
          <a:p>
            <a:r>
              <a:rPr lang="en-US" dirty="0"/>
              <a:t>Roll out drafts to local companies in the region to help establish the product</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public and monitor press and regional market trends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OCT 20XX</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Gather feedback from architectural firms and commercial business owners to expand availability of the product</a:t>
            </a:r>
          </a:p>
          <a:p>
            <a:endParaRPr lang="en-US" dirty="0"/>
          </a:p>
        </p:txBody>
      </p:sp>
      <p:pic>
        <p:nvPicPr>
          <p:cNvPr id="4" name="Picture 3">
            <a:extLst>
              <a:ext uri="{FF2B5EF4-FFF2-40B4-BE49-F238E27FC236}">
                <a16:creationId xmlns:a16="http://schemas.microsoft.com/office/drawing/2014/main" id="{4CD68E03-5396-0BCF-779F-8D337A8AE6C1}"/>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4267049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53704"/>
            <a:ext cx="4337649" cy="2017708"/>
          </a:xfrm>
        </p:spPr>
        <p:txBody>
          <a:bodyPr anchor="b">
            <a:normAutofit/>
          </a:bodyPr>
          <a:lstStyle/>
          <a:p>
            <a:r>
              <a:rPr lang="en-US"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199" y="2724539"/>
            <a:ext cx="4337649" cy="2871589"/>
          </a:xfrm>
        </p:spPr>
        <p:txBody>
          <a:bodyPr vert="horz" lIns="91440" tIns="45720" rIns="91440" bIns="45720" rtlCol="0" anchor="t">
            <a:normAutofit/>
          </a:bodyPr>
          <a:lstStyle/>
          <a:p>
            <a:r>
              <a:rPr lang="en-US" dirty="0"/>
              <a:t>At Contoso, we’re an architectural firm specializing in commercial architecture. Our aim is to foster collaborative thinking to further drive workplace innovation. By closing the loop and leveraging greener commercial buildings, we help businesses grow and nurture a consumer first mindset.</a:t>
            </a:r>
          </a:p>
        </p:txBody>
      </p:sp>
      <p:sp>
        <p:nvSpPr>
          <p:cNvPr id="5" name="TextBox 4">
            <a:extLst>
              <a:ext uri="{FF2B5EF4-FFF2-40B4-BE49-F238E27FC236}">
                <a16:creationId xmlns:a16="http://schemas.microsoft.com/office/drawing/2014/main" id="{60AE34EF-D4DF-3865-5FEF-709AD83BBC67}"/>
              </a:ext>
            </a:extLst>
          </p:cNvPr>
          <p:cNvSpPr txBox="1"/>
          <p:nvPr/>
        </p:nvSpPr>
        <p:spPr>
          <a:xfrm>
            <a:off x="3051110" y="3115165"/>
            <a:ext cx="6102220" cy="646331"/>
          </a:xfrm>
          <a:prstGeom prst="rect">
            <a:avLst/>
          </a:prstGeom>
          <a:noFill/>
        </p:spPr>
        <p:txBody>
          <a:bodyPr wrap="square">
            <a:spAutoFit/>
          </a:bodyPr>
          <a:lstStyle/>
          <a:p>
            <a:r>
              <a:rPr lang="en-US" b="0" i="0" dirty="0">
                <a:solidFill>
                  <a:srgbClr val="FFFFFF"/>
                </a:solidFill>
                <a:effectLst/>
                <a:latin typeface="Segoe UI" panose="020B0502040204020203" pitchFamily="34" charset="0"/>
              </a:rPr>
              <a:t>Transfinite recursion selected topics in the theory of ordinals and cardinals.</a:t>
            </a:r>
            <a:endParaRPr lang="en-US" dirty="0"/>
          </a:p>
        </p:txBody>
      </p:sp>
      <p:pic>
        <p:nvPicPr>
          <p:cNvPr id="7" name="Picture 6">
            <a:extLst>
              <a:ext uri="{FF2B5EF4-FFF2-40B4-BE49-F238E27FC236}">
                <a16:creationId xmlns:a16="http://schemas.microsoft.com/office/drawing/2014/main" id="{731E1579-B0FE-041F-6AB7-A481932D1657}"/>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7DC69B-552D-594A-8107-5092DCF2638E}"/>
              </a:ext>
            </a:extLst>
          </p:cNvPr>
          <p:cNvSpPr>
            <a:spLocks noGrp="1"/>
          </p:cNvSpPr>
          <p:nvPr>
            <p:ph type="title"/>
          </p:nvPr>
        </p:nvSpPr>
        <p:spPr>
          <a:xfrm>
            <a:off x="838200" y="60760"/>
            <a:ext cx="10515600" cy="1207317"/>
          </a:xfrm>
        </p:spPr>
        <p:txBody>
          <a:bodyPr anchor="b"/>
          <a:lstStyle/>
          <a:p>
            <a:r>
              <a:rPr lang="en-US" dirty="0"/>
              <a:t>TWO-YEAR ACTION PLAN</a:t>
            </a:r>
          </a:p>
        </p:txBody>
      </p:sp>
      <p:sp>
        <p:nvSpPr>
          <p:cNvPr id="162" name="Text Placeholder 161">
            <a:extLst>
              <a:ext uri="{FF2B5EF4-FFF2-40B4-BE49-F238E27FC236}">
                <a16:creationId xmlns:a16="http://schemas.microsoft.com/office/drawing/2014/main" id="{F76C5E48-AC5D-F2F4-B028-89871807B645}"/>
              </a:ext>
            </a:extLst>
          </p:cNvPr>
          <p:cNvSpPr>
            <a:spLocks noGrp="1"/>
          </p:cNvSpPr>
          <p:nvPr>
            <p:ph type="body" sz="quarter" idx="64"/>
          </p:nvPr>
        </p:nvSpPr>
        <p:spPr>
          <a:xfrm>
            <a:off x="2176138" y="2596439"/>
            <a:ext cx="1793875" cy="696885"/>
          </a:xfrm>
        </p:spPr>
        <p:txBody>
          <a:bodyPr/>
          <a:lstStyle/>
          <a:p>
            <a:r>
              <a:rPr lang="en-US" dirty="0"/>
              <a:t>Draft plans</a:t>
            </a:r>
          </a:p>
        </p:txBody>
      </p:sp>
      <p:sp>
        <p:nvSpPr>
          <p:cNvPr id="163" name="Text Placeholder 162">
            <a:extLst>
              <a:ext uri="{FF2B5EF4-FFF2-40B4-BE49-F238E27FC236}">
                <a16:creationId xmlns:a16="http://schemas.microsoft.com/office/drawing/2014/main" id="{338A21AD-AF68-8800-BE02-66CC7433B903}"/>
              </a:ext>
            </a:extLst>
          </p:cNvPr>
          <p:cNvSpPr>
            <a:spLocks noGrp="1"/>
          </p:cNvSpPr>
          <p:nvPr>
            <p:ph type="body" sz="quarter" idx="65"/>
          </p:nvPr>
        </p:nvSpPr>
        <p:spPr>
          <a:xfrm>
            <a:off x="2227867" y="3007500"/>
            <a:ext cx="1690417" cy="224670"/>
          </a:xfrm>
        </p:spPr>
        <p:txBody>
          <a:bodyPr>
            <a:normAutofit fontScale="92500" lnSpcReduction="10000"/>
          </a:bodyPr>
          <a:lstStyle/>
          <a:p>
            <a:r>
              <a:rPr lang="en-US" dirty="0"/>
              <a:t>Feb 20XX</a:t>
            </a:r>
          </a:p>
        </p:txBody>
      </p:sp>
      <p:sp>
        <p:nvSpPr>
          <p:cNvPr id="160" name="Text Placeholder 159">
            <a:extLst>
              <a:ext uri="{FF2B5EF4-FFF2-40B4-BE49-F238E27FC236}">
                <a16:creationId xmlns:a16="http://schemas.microsoft.com/office/drawing/2014/main" id="{ABF7E3BD-2FE5-119C-2AFD-3FAD961F6E32}"/>
              </a:ext>
            </a:extLst>
          </p:cNvPr>
          <p:cNvSpPr>
            <a:spLocks noGrp="1"/>
          </p:cNvSpPr>
          <p:nvPr>
            <p:ph type="body" sz="quarter" idx="62"/>
          </p:nvPr>
        </p:nvSpPr>
        <p:spPr>
          <a:xfrm>
            <a:off x="4524342" y="2593530"/>
            <a:ext cx="1793875" cy="696885"/>
          </a:xfrm>
        </p:spPr>
        <p:txBody>
          <a:bodyPr/>
          <a:lstStyle/>
          <a:p>
            <a:r>
              <a:rPr lang="en-US" dirty="0"/>
              <a:t>Run focus groups</a:t>
            </a:r>
          </a:p>
        </p:txBody>
      </p:sp>
      <p:sp>
        <p:nvSpPr>
          <p:cNvPr id="161" name="Text Placeholder 160">
            <a:extLst>
              <a:ext uri="{FF2B5EF4-FFF2-40B4-BE49-F238E27FC236}">
                <a16:creationId xmlns:a16="http://schemas.microsoft.com/office/drawing/2014/main" id="{48173BF1-37A0-6BF3-FD95-890BDF4A4267}"/>
              </a:ext>
            </a:extLst>
          </p:cNvPr>
          <p:cNvSpPr>
            <a:spLocks noGrp="1"/>
          </p:cNvSpPr>
          <p:nvPr>
            <p:ph type="body" sz="quarter" idx="63"/>
          </p:nvPr>
        </p:nvSpPr>
        <p:spPr>
          <a:xfrm>
            <a:off x="4576071" y="3004591"/>
            <a:ext cx="1690417" cy="224670"/>
          </a:xfrm>
        </p:spPr>
        <p:txBody>
          <a:bodyPr>
            <a:normAutofit fontScale="92500" lnSpcReduction="10000"/>
          </a:bodyPr>
          <a:lstStyle/>
          <a:p>
            <a:r>
              <a:rPr lang="en-US" dirty="0"/>
              <a:t>May 20XX</a:t>
            </a:r>
          </a:p>
        </p:txBody>
      </p:sp>
      <p:sp>
        <p:nvSpPr>
          <p:cNvPr id="158" name="Text Placeholder 157">
            <a:extLst>
              <a:ext uri="{FF2B5EF4-FFF2-40B4-BE49-F238E27FC236}">
                <a16:creationId xmlns:a16="http://schemas.microsoft.com/office/drawing/2014/main" id="{F9743F6C-4633-F5E0-7883-77E1C5B87B6A}"/>
              </a:ext>
            </a:extLst>
          </p:cNvPr>
          <p:cNvSpPr>
            <a:spLocks noGrp="1"/>
          </p:cNvSpPr>
          <p:nvPr>
            <p:ph type="body" sz="quarter" idx="59"/>
          </p:nvPr>
        </p:nvSpPr>
        <p:spPr>
          <a:xfrm>
            <a:off x="8496073" y="2585132"/>
            <a:ext cx="1793875" cy="696885"/>
          </a:xfrm>
        </p:spPr>
        <p:txBody>
          <a:bodyPr/>
          <a:lstStyle/>
          <a:p>
            <a:r>
              <a:rPr lang="en-US" dirty="0"/>
              <a:t>Gather feedback</a:t>
            </a:r>
          </a:p>
        </p:txBody>
      </p:sp>
      <p:sp>
        <p:nvSpPr>
          <p:cNvPr id="159" name="Text Placeholder 158">
            <a:extLst>
              <a:ext uri="{FF2B5EF4-FFF2-40B4-BE49-F238E27FC236}">
                <a16:creationId xmlns:a16="http://schemas.microsoft.com/office/drawing/2014/main" id="{80A5D5E4-044C-DE3E-FC55-1137DF576D60}"/>
              </a:ext>
            </a:extLst>
          </p:cNvPr>
          <p:cNvSpPr>
            <a:spLocks noGrp="1"/>
          </p:cNvSpPr>
          <p:nvPr>
            <p:ph type="body" sz="quarter" idx="60"/>
          </p:nvPr>
        </p:nvSpPr>
        <p:spPr>
          <a:xfrm>
            <a:off x="8547802" y="2996193"/>
            <a:ext cx="1690417" cy="224670"/>
          </a:xfrm>
        </p:spPr>
        <p:txBody>
          <a:bodyPr>
            <a:normAutofit fontScale="92500" lnSpcReduction="10000"/>
          </a:bodyPr>
          <a:lstStyle/>
          <a:p>
            <a:r>
              <a:rPr lang="en-US" dirty="0"/>
              <a:t>Oct 20XX</a:t>
            </a:r>
          </a:p>
        </p:txBody>
      </p:sp>
      <p:sp>
        <p:nvSpPr>
          <p:cNvPr id="7" name="Text Placeholder 6">
            <a:extLst>
              <a:ext uri="{FF2B5EF4-FFF2-40B4-BE49-F238E27FC236}">
                <a16:creationId xmlns:a16="http://schemas.microsoft.com/office/drawing/2014/main" id="{A951B7A0-A952-19F1-59C8-030DA1426336}"/>
              </a:ext>
            </a:extLst>
          </p:cNvPr>
          <p:cNvSpPr>
            <a:spLocks noGrp="1"/>
          </p:cNvSpPr>
          <p:nvPr>
            <p:ph type="body" sz="quarter" idx="33"/>
          </p:nvPr>
        </p:nvSpPr>
        <p:spPr>
          <a:xfrm>
            <a:off x="914399" y="3422952"/>
            <a:ext cx="731520" cy="457200"/>
          </a:xfrm>
        </p:spPr>
        <p:txBody>
          <a:bodyPr/>
          <a:lstStyle/>
          <a:p>
            <a:r>
              <a:rPr lang="en-US" dirty="0"/>
              <a:t>20xx</a:t>
            </a:r>
          </a:p>
        </p:txBody>
      </p:sp>
      <p:sp>
        <p:nvSpPr>
          <p:cNvPr id="50" name="Text Placeholder 49">
            <a:extLst>
              <a:ext uri="{FF2B5EF4-FFF2-40B4-BE49-F238E27FC236}">
                <a16:creationId xmlns:a16="http://schemas.microsoft.com/office/drawing/2014/main" id="{FA4240F6-97CE-EB82-8BB9-B39E70DEAC38}"/>
              </a:ext>
            </a:extLst>
          </p:cNvPr>
          <p:cNvSpPr>
            <a:spLocks noGrp="1"/>
          </p:cNvSpPr>
          <p:nvPr>
            <p:ph type="body" sz="quarter" idx="34"/>
          </p:nvPr>
        </p:nvSpPr>
        <p:spPr>
          <a:xfrm>
            <a:off x="1965960" y="3570392"/>
            <a:ext cx="640080" cy="274320"/>
          </a:xfrm>
        </p:spPr>
        <p:txBody>
          <a:bodyPr/>
          <a:lstStyle/>
          <a:p>
            <a:r>
              <a:rPr lang="en-US" dirty="0"/>
              <a:t>jan</a:t>
            </a:r>
          </a:p>
        </p:txBody>
      </p:sp>
      <p:sp>
        <p:nvSpPr>
          <p:cNvPr id="51" name="Text Placeholder 50">
            <a:extLst>
              <a:ext uri="{FF2B5EF4-FFF2-40B4-BE49-F238E27FC236}">
                <a16:creationId xmlns:a16="http://schemas.microsoft.com/office/drawing/2014/main" id="{A3D21DDB-C558-D4E1-A2C7-5ECC75175A4D}"/>
              </a:ext>
            </a:extLst>
          </p:cNvPr>
          <p:cNvSpPr>
            <a:spLocks noGrp="1"/>
          </p:cNvSpPr>
          <p:nvPr>
            <p:ph type="body" sz="quarter" idx="35"/>
          </p:nvPr>
        </p:nvSpPr>
        <p:spPr>
          <a:xfrm>
            <a:off x="2753880" y="3570392"/>
            <a:ext cx="640080" cy="274320"/>
          </a:xfrm>
        </p:spPr>
        <p:txBody>
          <a:bodyPr/>
          <a:lstStyle/>
          <a:p>
            <a:r>
              <a:rPr lang="en-US" dirty="0"/>
              <a:t>feb</a:t>
            </a:r>
          </a:p>
        </p:txBody>
      </p:sp>
      <p:sp>
        <p:nvSpPr>
          <p:cNvPr id="52" name="Text Placeholder 51">
            <a:extLst>
              <a:ext uri="{FF2B5EF4-FFF2-40B4-BE49-F238E27FC236}">
                <a16:creationId xmlns:a16="http://schemas.microsoft.com/office/drawing/2014/main" id="{E47BE1DC-A76E-7490-5631-352659377618}"/>
              </a:ext>
            </a:extLst>
          </p:cNvPr>
          <p:cNvSpPr>
            <a:spLocks noGrp="1"/>
          </p:cNvSpPr>
          <p:nvPr>
            <p:ph type="body" sz="quarter" idx="36"/>
          </p:nvPr>
        </p:nvSpPr>
        <p:spPr>
          <a:xfrm>
            <a:off x="3541800" y="3570392"/>
            <a:ext cx="640080" cy="274320"/>
          </a:xfrm>
        </p:spPr>
        <p:txBody>
          <a:bodyPr/>
          <a:lstStyle/>
          <a:p>
            <a:r>
              <a:rPr lang="en-US" dirty="0"/>
              <a:t>mar</a:t>
            </a:r>
          </a:p>
        </p:txBody>
      </p:sp>
      <p:sp>
        <p:nvSpPr>
          <p:cNvPr id="53" name="Text Placeholder 52">
            <a:extLst>
              <a:ext uri="{FF2B5EF4-FFF2-40B4-BE49-F238E27FC236}">
                <a16:creationId xmlns:a16="http://schemas.microsoft.com/office/drawing/2014/main" id="{8279BE27-D083-1855-5EC1-11C86025DD22}"/>
              </a:ext>
            </a:extLst>
          </p:cNvPr>
          <p:cNvSpPr>
            <a:spLocks noGrp="1"/>
          </p:cNvSpPr>
          <p:nvPr>
            <p:ph type="body" sz="quarter" idx="37"/>
          </p:nvPr>
        </p:nvSpPr>
        <p:spPr>
          <a:xfrm>
            <a:off x="4329720" y="3570392"/>
            <a:ext cx="640080" cy="274320"/>
          </a:xfrm>
        </p:spPr>
        <p:txBody>
          <a:bodyPr/>
          <a:lstStyle/>
          <a:p>
            <a:r>
              <a:rPr lang="en-US" dirty="0"/>
              <a:t>apr</a:t>
            </a:r>
          </a:p>
        </p:txBody>
      </p:sp>
      <p:sp>
        <p:nvSpPr>
          <p:cNvPr id="54" name="Text Placeholder 53">
            <a:extLst>
              <a:ext uri="{FF2B5EF4-FFF2-40B4-BE49-F238E27FC236}">
                <a16:creationId xmlns:a16="http://schemas.microsoft.com/office/drawing/2014/main" id="{4F2EB7EF-EE0F-4817-F807-AE611AC0BB1B}"/>
              </a:ext>
            </a:extLst>
          </p:cNvPr>
          <p:cNvSpPr>
            <a:spLocks noGrp="1"/>
          </p:cNvSpPr>
          <p:nvPr>
            <p:ph type="body" sz="quarter" idx="39"/>
          </p:nvPr>
        </p:nvSpPr>
        <p:spPr>
          <a:xfrm>
            <a:off x="5117640" y="3570392"/>
            <a:ext cx="640080" cy="274320"/>
          </a:xfrm>
        </p:spPr>
        <p:txBody>
          <a:bodyPr/>
          <a:lstStyle/>
          <a:p>
            <a:r>
              <a:rPr lang="en-US" dirty="0"/>
              <a:t>may</a:t>
            </a:r>
          </a:p>
        </p:txBody>
      </p:sp>
      <p:sp>
        <p:nvSpPr>
          <p:cNvPr id="55" name="Text Placeholder 54">
            <a:extLst>
              <a:ext uri="{FF2B5EF4-FFF2-40B4-BE49-F238E27FC236}">
                <a16:creationId xmlns:a16="http://schemas.microsoft.com/office/drawing/2014/main" id="{E54D7A0D-AB1F-6D7B-14F8-F61569BFB19A}"/>
              </a:ext>
            </a:extLst>
          </p:cNvPr>
          <p:cNvSpPr>
            <a:spLocks noGrp="1"/>
          </p:cNvSpPr>
          <p:nvPr>
            <p:ph type="body" sz="quarter" idx="40"/>
          </p:nvPr>
        </p:nvSpPr>
        <p:spPr>
          <a:xfrm>
            <a:off x="5905560" y="3570392"/>
            <a:ext cx="640080" cy="274320"/>
          </a:xfrm>
        </p:spPr>
        <p:txBody>
          <a:bodyPr/>
          <a:lstStyle/>
          <a:p>
            <a:r>
              <a:rPr lang="en-US" dirty="0"/>
              <a:t>jun</a:t>
            </a:r>
          </a:p>
        </p:txBody>
      </p:sp>
      <p:sp>
        <p:nvSpPr>
          <p:cNvPr id="56" name="Text Placeholder 55">
            <a:extLst>
              <a:ext uri="{FF2B5EF4-FFF2-40B4-BE49-F238E27FC236}">
                <a16:creationId xmlns:a16="http://schemas.microsoft.com/office/drawing/2014/main" id="{C4C087BB-C325-C845-C0EA-25EACB286AD6}"/>
              </a:ext>
            </a:extLst>
          </p:cNvPr>
          <p:cNvSpPr>
            <a:spLocks noGrp="1"/>
          </p:cNvSpPr>
          <p:nvPr>
            <p:ph type="body" sz="quarter" idx="41"/>
          </p:nvPr>
        </p:nvSpPr>
        <p:spPr>
          <a:xfrm>
            <a:off x="6693480" y="3570392"/>
            <a:ext cx="640080" cy="274320"/>
          </a:xfrm>
        </p:spPr>
        <p:txBody>
          <a:bodyPr/>
          <a:lstStyle/>
          <a:p>
            <a:r>
              <a:rPr lang="en-US" dirty="0"/>
              <a:t>jul</a:t>
            </a:r>
          </a:p>
        </p:txBody>
      </p:sp>
      <p:sp>
        <p:nvSpPr>
          <p:cNvPr id="58" name="Text Placeholder 57">
            <a:extLst>
              <a:ext uri="{FF2B5EF4-FFF2-40B4-BE49-F238E27FC236}">
                <a16:creationId xmlns:a16="http://schemas.microsoft.com/office/drawing/2014/main" id="{D6372E1A-E7CE-4111-81C0-65922CBF92D0}"/>
              </a:ext>
            </a:extLst>
          </p:cNvPr>
          <p:cNvSpPr>
            <a:spLocks noGrp="1"/>
          </p:cNvSpPr>
          <p:nvPr>
            <p:ph type="body" sz="quarter" idx="43"/>
          </p:nvPr>
        </p:nvSpPr>
        <p:spPr>
          <a:xfrm>
            <a:off x="7481400" y="3570392"/>
            <a:ext cx="640080" cy="274320"/>
          </a:xfrm>
        </p:spPr>
        <p:txBody>
          <a:bodyPr/>
          <a:lstStyle/>
          <a:p>
            <a:r>
              <a:rPr lang="en-US" dirty="0"/>
              <a:t>aug</a:t>
            </a:r>
          </a:p>
        </p:txBody>
      </p:sp>
      <p:sp>
        <p:nvSpPr>
          <p:cNvPr id="59" name="Text Placeholder 58">
            <a:extLst>
              <a:ext uri="{FF2B5EF4-FFF2-40B4-BE49-F238E27FC236}">
                <a16:creationId xmlns:a16="http://schemas.microsoft.com/office/drawing/2014/main" id="{C4D3C2E0-4C88-D2C6-B667-B997D8F16875}"/>
              </a:ext>
            </a:extLst>
          </p:cNvPr>
          <p:cNvSpPr>
            <a:spLocks noGrp="1"/>
          </p:cNvSpPr>
          <p:nvPr>
            <p:ph type="body" sz="quarter" idx="44"/>
          </p:nvPr>
        </p:nvSpPr>
        <p:spPr>
          <a:xfrm>
            <a:off x="8269320" y="3570392"/>
            <a:ext cx="640080" cy="274320"/>
          </a:xfrm>
        </p:spPr>
        <p:txBody>
          <a:bodyPr/>
          <a:lstStyle/>
          <a:p>
            <a:r>
              <a:rPr lang="en-US" dirty="0"/>
              <a:t>sep</a:t>
            </a:r>
          </a:p>
        </p:txBody>
      </p:sp>
      <p:sp>
        <p:nvSpPr>
          <p:cNvPr id="57" name="Text Placeholder 56">
            <a:extLst>
              <a:ext uri="{FF2B5EF4-FFF2-40B4-BE49-F238E27FC236}">
                <a16:creationId xmlns:a16="http://schemas.microsoft.com/office/drawing/2014/main" id="{5A215C9D-EB52-EB41-2BE2-D7BBB9905CC8}"/>
              </a:ext>
            </a:extLst>
          </p:cNvPr>
          <p:cNvSpPr>
            <a:spLocks noGrp="1"/>
          </p:cNvSpPr>
          <p:nvPr>
            <p:ph type="body" sz="quarter" idx="42"/>
          </p:nvPr>
        </p:nvSpPr>
        <p:spPr>
          <a:xfrm>
            <a:off x="9057240" y="3570392"/>
            <a:ext cx="640080" cy="274320"/>
          </a:xfrm>
        </p:spPr>
        <p:txBody>
          <a:bodyPr/>
          <a:lstStyle/>
          <a:p>
            <a:r>
              <a:rPr lang="en-US" dirty="0"/>
              <a:t>oct</a:t>
            </a:r>
          </a:p>
        </p:txBody>
      </p:sp>
      <p:sp>
        <p:nvSpPr>
          <p:cNvPr id="60" name="Text Placeholder 59">
            <a:extLst>
              <a:ext uri="{FF2B5EF4-FFF2-40B4-BE49-F238E27FC236}">
                <a16:creationId xmlns:a16="http://schemas.microsoft.com/office/drawing/2014/main" id="{9E0678C9-B682-4FA6-4EA9-041117C73F7C}"/>
              </a:ext>
            </a:extLst>
          </p:cNvPr>
          <p:cNvSpPr>
            <a:spLocks noGrp="1"/>
          </p:cNvSpPr>
          <p:nvPr>
            <p:ph type="body" sz="quarter" idx="45"/>
          </p:nvPr>
        </p:nvSpPr>
        <p:spPr>
          <a:xfrm>
            <a:off x="9845160" y="3570392"/>
            <a:ext cx="640080" cy="274320"/>
          </a:xfrm>
        </p:spPr>
        <p:txBody>
          <a:bodyPr/>
          <a:lstStyle/>
          <a:p>
            <a:r>
              <a:rPr lang="en-US" dirty="0"/>
              <a:t>nov</a:t>
            </a:r>
          </a:p>
        </p:txBody>
      </p:sp>
      <p:sp>
        <p:nvSpPr>
          <p:cNvPr id="61" name="Text Placeholder 60">
            <a:extLst>
              <a:ext uri="{FF2B5EF4-FFF2-40B4-BE49-F238E27FC236}">
                <a16:creationId xmlns:a16="http://schemas.microsoft.com/office/drawing/2014/main" id="{36A7BD8C-E34D-686E-ADE5-199EC1F053E2}"/>
              </a:ext>
            </a:extLst>
          </p:cNvPr>
          <p:cNvSpPr>
            <a:spLocks noGrp="1"/>
          </p:cNvSpPr>
          <p:nvPr>
            <p:ph type="body" sz="quarter" idx="46"/>
          </p:nvPr>
        </p:nvSpPr>
        <p:spPr>
          <a:xfrm>
            <a:off x="10633085" y="3570392"/>
            <a:ext cx="640080" cy="274320"/>
          </a:xfrm>
        </p:spPr>
        <p:txBody>
          <a:bodyPr/>
          <a:lstStyle/>
          <a:p>
            <a:r>
              <a:rPr lang="en-US" dirty="0"/>
              <a:t>dec</a:t>
            </a:r>
          </a:p>
        </p:txBody>
      </p:sp>
      <p:sp>
        <p:nvSpPr>
          <p:cNvPr id="12" name="Text Placeholder 11">
            <a:extLst>
              <a:ext uri="{FF2B5EF4-FFF2-40B4-BE49-F238E27FC236}">
                <a16:creationId xmlns:a16="http://schemas.microsoft.com/office/drawing/2014/main" id="{F8060F1F-7C96-1A44-DCE2-ADC6A0C89BA7}"/>
              </a:ext>
            </a:extLst>
          </p:cNvPr>
          <p:cNvSpPr>
            <a:spLocks noGrp="1"/>
          </p:cNvSpPr>
          <p:nvPr>
            <p:ph type="body" sz="quarter" idx="38"/>
          </p:nvPr>
        </p:nvSpPr>
        <p:spPr>
          <a:xfrm>
            <a:off x="914400" y="4224228"/>
            <a:ext cx="731520" cy="457200"/>
          </a:xfrm>
        </p:spPr>
        <p:txBody>
          <a:bodyPr/>
          <a:lstStyle/>
          <a:p>
            <a:r>
              <a:rPr lang="en-US" dirty="0"/>
              <a:t>20xx</a:t>
            </a:r>
          </a:p>
        </p:txBody>
      </p:sp>
      <p:sp>
        <p:nvSpPr>
          <p:cNvPr id="104" name="Text Placeholder 103">
            <a:extLst>
              <a:ext uri="{FF2B5EF4-FFF2-40B4-BE49-F238E27FC236}">
                <a16:creationId xmlns:a16="http://schemas.microsoft.com/office/drawing/2014/main" id="{C9742182-1851-B0F6-655F-0752C244F109}"/>
              </a:ext>
            </a:extLst>
          </p:cNvPr>
          <p:cNvSpPr>
            <a:spLocks noGrp="1"/>
          </p:cNvSpPr>
          <p:nvPr>
            <p:ph type="body" sz="quarter" idx="47"/>
          </p:nvPr>
        </p:nvSpPr>
        <p:spPr>
          <a:xfrm>
            <a:off x="1969915" y="4357456"/>
            <a:ext cx="640080" cy="274320"/>
          </a:xfrm>
        </p:spPr>
        <p:txBody>
          <a:bodyPr/>
          <a:lstStyle/>
          <a:p>
            <a:r>
              <a:rPr lang="en-US" dirty="0"/>
              <a:t>jan</a:t>
            </a:r>
          </a:p>
        </p:txBody>
      </p:sp>
      <p:sp>
        <p:nvSpPr>
          <p:cNvPr id="105" name="Text Placeholder 104">
            <a:extLst>
              <a:ext uri="{FF2B5EF4-FFF2-40B4-BE49-F238E27FC236}">
                <a16:creationId xmlns:a16="http://schemas.microsoft.com/office/drawing/2014/main" id="{9458A52D-7720-3A97-6FBA-F15C9D304BB0}"/>
              </a:ext>
            </a:extLst>
          </p:cNvPr>
          <p:cNvSpPr>
            <a:spLocks noGrp="1"/>
          </p:cNvSpPr>
          <p:nvPr>
            <p:ph type="body" sz="quarter" idx="48"/>
          </p:nvPr>
        </p:nvSpPr>
        <p:spPr>
          <a:xfrm>
            <a:off x="2757602" y="4357456"/>
            <a:ext cx="640080" cy="274320"/>
          </a:xfrm>
        </p:spPr>
        <p:txBody>
          <a:bodyPr/>
          <a:lstStyle/>
          <a:p>
            <a:r>
              <a:rPr lang="en-US" dirty="0"/>
              <a:t>feb</a:t>
            </a:r>
          </a:p>
        </p:txBody>
      </p:sp>
      <p:sp>
        <p:nvSpPr>
          <p:cNvPr id="106" name="Text Placeholder 105">
            <a:extLst>
              <a:ext uri="{FF2B5EF4-FFF2-40B4-BE49-F238E27FC236}">
                <a16:creationId xmlns:a16="http://schemas.microsoft.com/office/drawing/2014/main" id="{3787B5B2-BFCF-2E22-A0AD-8073A3F69194}"/>
              </a:ext>
            </a:extLst>
          </p:cNvPr>
          <p:cNvSpPr>
            <a:spLocks noGrp="1"/>
          </p:cNvSpPr>
          <p:nvPr>
            <p:ph type="body" sz="quarter" idx="49"/>
          </p:nvPr>
        </p:nvSpPr>
        <p:spPr>
          <a:xfrm>
            <a:off x="3545289" y="4357456"/>
            <a:ext cx="640080" cy="274320"/>
          </a:xfrm>
        </p:spPr>
        <p:txBody>
          <a:bodyPr/>
          <a:lstStyle/>
          <a:p>
            <a:r>
              <a:rPr lang="en-US" dirty="0"/>
              <a:t>mar</a:t>
            </a:r>
          </a:p>
        </p:txBody>
      </p:sp>
      <p:sp>
        <p:nvSpPr>
          <p:cNvPr id="107" name="Text Placeholder 106">
            <a:extLst>
              <a:ext uri="{FF2B5EF4-FFF2-40B4-BE49-F238E27FC236}">
                <a16:creationId xmlns:a16="http://schemas.microsoft.com/office/drawing/2014/main" id="{93F7505C-B146-35DF-A5BC-B7FBF3E2EB51}"/>
              </a:ext>
            </a:extLst>
          </p:cNvPr>
          <p:cNvSpPr>
            <a:spLocks noGrp="1"/>
          </p:cNvSpPr>
          <p:nvPr>
            <p:ph type="body" sz="quarter" idx="50"/>
          </p:nvPr>
        </p:nvSpPr>
        <p:spPr>
          <a:xfrm>
            <a:off x="4332976" y="4357456"/>
            <a:ext cx="640080" cy="274320"/>
          </a:xfrm>
        </p:spPr>
        <p:txBody>
          <a:bodyPr/>
          <a:lstStyle/>
          <a:p>
            <a:r>
              <a:rPr lang="en-US" dirty="0"/>
              <a:t>apr</a:t>
            </a:r>
          </a:p>
        </p:txBody>
      </p:sp>
      <p:sp>
        <p:nvSpPr>
          <p:cNvPr id="108" name="Text Placeholder 107">
            <a:extLst>
              <a:ext uri="{FF2B5EF4-FFF2-40B4-BE49-F238E27FC236}">
                <a16:creationId xmlns:a16="http://schemas.microsoft.com/office/drawing/2014/main" id="{C5F7F871-3F67-8BD4-0DF2-24DB8165B47F}"/>
              </a:ext>
            </a:extLst>
          </p:cNvPr>
          <p:cNvSpPr>
            <a:spLocks noGrp="1"/>
          </p:cNvSpPr>
          <p:nvPr>
            <p:ph type="body" sz="quarter" idx="51"/>
          </p:nvPr>
        </p:nvSpPr>
        <p:spPr>
          <a:xfrm>
            <a:off x="5120663" y="4357456"/>
            <a:ext cx="640080" cy="274320"/>
          </a:xfrm>
        </p:spPr>
        <p:txBody>
          <a:bodyPr/>
          <a:lstStyle/>
          <a:p>
            <a:r>
              <a:rPr lang="en-US" dirty="0"/>
              <a:t>may</a:t>
            </a:r>
          </a:p>
        </p:txBody>
      </p:sp>
      <p:sp>
        <p:nvSpPr>
          <p:cNvPr id="109" name="Text Placeholder 108">
            <a:extLst>
              <a:ext uri="{FF2B5EF4-FFF2-40B4-BE49-F238E27FC236}">
                <a16:creationId xmlns:a16="http://schemas.microsoft.com/office/drawing/2014/main" id="{79B796D3-FE0B-2861-7D7A-CF3BC1E3B9EC}"/>
              </a:ext>
            </a:extLst>
          </p:cNvPr>
          <p:cNvSpPr>
            <a:spLocks noGrp="1"/>
          </p:cNvSpPr>
          <p:nvPr>
            <p:ph type="body" sz="quarter" idx="52"/>
          </p:nvPr>
        </p:nvSpPr>
        <p:spPr>
          <a:xfrm>
            <a:off x="5908350" y="4357456"/>
            <a:ext cx="640080" cy="274320"/>
          </a:xfrm>
        </p:spPr>
        <p:txBody>
          <a:bodyPr/>
          <a:lstStyle/>
          <a:p>
            <a:r>
              <a:rPr lang="en-US" dirty="0"/>
              <a:t>jun</a:t>
            </a:r>
          </a:p>
        </p:txBody>
      </p:sp>
      <p:sp>
        <p:nvSpPr>
          <p:cNvPr id="110" name="Text Placeholder 109">
            <a:extLst>
              <a:ext uri="{FF2B5EF4-FFF2-40B4-BE49-F238E27FC236}">
                <a16:creationId xmlns:a16="http://schemas.microsoft.com/office/drawing/2014/main" id="{39D1EE88-0BC8-CD69-4EF6-40076950A3A7}"/>
              </a:ext>
            </a:extLst>
          </p:cNvPr>
          <p:cNvSpPr>
            <a:spLocks noGrp="1"/>
          </p:cNvSpPr>
          <p:nvPr>
            <p:ph type="body" sz="quarter" idx="53"/>
          </p:nvPr>
        </p:nvSpPr>
        <p:spPr>
          <a:xfrm>
            <a:off x="6696037" y="4357456"/>
            <a:ext cx="640080" cy="274320"/>
          </a:xfrm>
        </p:spPr>
        <p:txBody>
          <a:bodyPr/>
          <a:lstStyle/>
          <a:p>
            <a:r>
              <a:rPr lang="en-US" dirty="0"/>
              <a:t>jul</a:t>
            </a:r>
          </a:p>
        </p:txBody>
      </p:sp>
      <p:sp>
        <p:nvSpPr>
          <p:cNvPr id="112" name="Text Placeholder 111">
            <a:extLst>
              <a:ext uri="{FF2B5EF4-FFF2-40B4-BE49-F238E27FC236}">
                <a16:creationId xmlns:a16="http://schemas.microsoft.com/office/drawing/2014/main" id="{2BE40930-C3D9-10AC-9EF5-8A1A7C89B94D}"/>
              </a:ext>
            </a:extLst>
          </p:cNvPr>
          <p:cNvSpPr>
            <a:spLocks noGrp="1"/>
          </p:cNvSpPr>
          <p:nvPr>
            <p:ph type="body" sz="quarter" idx="55"/>
          </p:nvPr>
        </p:nvSpPr>
        <p:spPr>
          <a:xfrm>
            <a:off x="7483724" y="4357456"/>
            <a:ext cx="640080" cy="274320"/>
          </a:xfrm>
        </p:spPr>
        <p:txBody>
          <a:bodyPr/>
          <a:lstStyle/>
          <a:p>
            <a:r>
              <a:rPr lang="en-US" dirty="0"/>
              <a:t>aug</a:t>
            </a:r>
          </a:p>
        </p:txBody>
      </p:sp>
      <p:sp>
        <p:nvSpPr>
          <p:cNvPr id="113" name="Text Placeholder 112">
            <a:extLst>
              <a:ext uri="{FF2B5EF4-FFF2-40B4-BE49-F238E27FC236}">
                <a16:creationId xmlns:a16="http://schemas.microsoft.com/office/drawing/2014/main" id="{84F672CF-9577-2B75-083E-CA1D86599F72}"/>
              </a:ext>
            </a:extLst>
          </p:cNvPr>
          <p:cNvSpPr>
            <a:spLocks noGrp="1"/>
          </p:cNvSpPr>
          <p:nvPr>
            <p:ph type="body" sz="quarter" idx="56"/>
          </p:nvPr>
        </p:nvSpPr>
        <p:spPr>
          <a:xfrm>
            <a:off x="8271411" y="4357456"/>
            <a:ext cx="640080" cy="274320"/>
          </a:xfrm>
        </p:spPr>
        <p:txBody>
          <a:bodyPr/>
          <a:lstStyle/>
          <a:p>
            <a:r>
              <a:rPr lang="en-US" dirty="0"/>
              <a:t>sep</a:t>
            </a:r>
          </a:p>
        </p:txBody>
      </p:sp>
      <p:sp>
        <p:nvSpPr>
          <p:cNvPr id="111" name="Text Placeholder 110">
            <a:extLst>
              <a:ext uri="{FF2B5EF4-FFF2-40B4-BE49-F238E27FC236}">
                <a16:creationId xmlns:a16="http://schemas.microsoft.com/office/drawing/2014/main" id="{FFBF5DBE-83AF-9FC8-189B-AF538A8ABF53}"/>
              </a:ext>
            </a:extLst>
          </p:cNvPr>
          <p:cNvSpPr>
            <a:spLocks noGrp="1"/>
          </p:cNvSpPr>
          <p:nvPr>
            <p:ph type="body" sz="quarter" idx="54"/>
          </p:nvPr>
        </p:nvSpPr>
        <p:spPr>
          <a:xfrm>
            <a:off x="9059098" y="4357456"/>
            <a:ext cx="640080" cy="274320"/>
          </a:xfrm>
        </p:spPr>
        <p:txBody>
          <a:bodyPr/>
          <a:lstStyle/>
          <a:p>
            <a:r>
              <a:rPr lang="en-US" dirty="0"/>
              <a:t>oct</a:t>
            </a:r>
          </a:p>
        </p:txBody>
      </p:sp>
      <p:sp>
        <p:nvSpPr>
          <p:cNvPr id="114" name="Text Placeholder 113">
            <a:extLst>
              <a:ext uri="{FF2B5EF4-FFF2-40B4-BE49-F238E27FC236}">
                <a16:creationId xmlns:a16="http://schemas.microsoft.com/office/drawing/2014/main" id="{291058F9-57F2-B4D1-2731-2CE3AEA77B51}"/>
              </a:ext>
            </a:extLst>
          </p:cNvPr>
          <p:cNvSpPr>
            <a:spLocks noGrp="1"/>
          </p:cNvSpPr>
          <p:nvPr>
            <p:ph type="body" sz="quarter" idx="57"/>
          </p:nvPr>
        </p:nvSpPr>
        <p:spPr>
          <a:xfrm>
            <a:off x="9846785" y="4357456"/>
            <a:ext cx="640080" cy="274320"/>
          </a:xfrm>
        </p:spPr>
        <p:txBody>
          <a:bodyPr/>
          <a:lstStyle/>
          <a:p>
            <a:r>
              <a:rPr lang="en-US" dirty="0"/>
              <a:t>nov</a:t>
            </a:r>
          </a:p>
        </p:txBody>
      </p:sp>
      <p:sp>
        <p:nvSpPr>
          <p:cNvPr id="115" name="Text Placeholder 114">
            <a:extLst>
              <a:ext uri="{FF2B5EF4-FFF2-40B4-BE49-F238E27FC236}">
                <a16:creationId xmlns:a16="http://schemas.microsoft.com/office/drawing/2014/main" id="{2B688B5B-F3A8-1D3F-C612-D88FC2AD4CDB}"/>
              </a:ext>
            </a:extLst>
          </p:cNvPr>
          <p:cNvSpPr>
            <a:spLocks noGrp="1"/>
          </p:cNvSpPr>
          <p:nvPr>
            <p:ph type="body" sz="quarter" idx="58"/>
          </p:nvPr>
        </p:nvSpPr>
        <p:spPr>
          <a:xfrm>
            <a:off x="10634472" y="4357456"/>
            <a:ext cx="640080" cy="274320"/>
          </a:xfrm>
        </p:spPr>
        <p:txBody>
          <a:bodyPr/>
          <a:lstStyle/>
          <a:p>
            <a:r>
              <a:rPr lang="en-US" dirty="0"/>
              <a:t>dec</a:t>
            </a:r>
          </a:p>
        </p:txBody>
      </p:sp>
      <p:sp>
        <p:nvSpPr>
          <p:cNvPr id="168" name="Text Placeholder 167">
            <a:extLst>
              <a:ext uri="{FF2B5EF4-FFF2-40B4-BE49-F238E27FC236}">
                <a16:creationId xmlns:a16="http://schemas.microsoft.com/office/drawing/2014/main" id="{FA9449D7-9C33-6821-19D1-FFF91A87A6E1}"/>
              </a:ext>
            </a:extLst>
          </p:cNvPr>
          <p:cNvSpPr>
            <a:spLocks noGrp="1"/>
          </p:cNvSpPr>
          <p:nvPr>
            <p:ph type="body" sz="quarter" idx="70"/>
          </p:nvPr>
        </p:nvSpPr>
        <p:spPr>
          <a:xfrm>
            <a:off x="2166807" y="4830127"/>
            <a:ext cx="1793875" cy="696885"/>
          </a:xfrm>
        </p:spPr>
        <p:txBody>
          <a:bodyPr/>
          <a:lstStyle/>
          <a:p>
            <a:r>
              <a:rPr lang="en-US" dirty="0"/>
              <a:t>Test with businesses</a:t>
            </a:r>
          </a:p>
        </p:txBody>
      </p:sp>
      <p:sp>
        <p:nvSpPr>
          <p:cNvPr id="169" name="Text Placeholder 168">
            <a:extLst>
              <a:ext uri="{FF2B5EF4-FFF2-40B4-BE49-F238E27FC236}">
                <a16:creationId xmlns:a16="http://schemas.microsoft.com/office/drawing/2014/main" id="{A3E1806B-B903-2391-A28E-53D010357BA3}"/>
              </a:ext>
            </a:extLst>
          </p:cNvPr>
          <p:cNvSpPr>
            <a:spLocks noGrp="1"/>
          </p:cNvSpPr>
          <p:nvPr>
            <p:ph type="body" sz="quarter" idx="71"/>
          </p:nvPr>
        </p:nvSpPr>
        <p:spPr>
          <a:xfrm>
            <a:off x="2218536" y="5241188"/>
            <a:ext cx="1690417" cy="224670"/>
          </a:xfrm>
        </p:spPr>
        <p:txBody>
          <a:bodyPr>
            <a:normAutofit fontScale="92500" lnSpcReduction="10000"/>
          </a:bodyPr>
          <a:lstStyle/>
          <a:p>
            <a:r>
              <a:rPr lang="en-US" dirty="0"/>
              <a:t>Feb 20XX</a:t>
            </a:r>
          </a:p>
        </p:txBody>
      </p:sp>
      <p:sp>
        <p:nvSpPr>
          <p:cNvPr id="166" name="Text Placeholder 165">
            <a:extLst>
              <a:ext uri="{FF2B5EF4-FFF2-40B4-BE49-F238E27FC236}">
                <a16:creationId xmlns:a16="http://schemas.microsoft.com/office/drawing/2014/main" id="{83D82DB5-1BCC-CDF6-E8F0-52214E68087C}"/>
              </a:ext>
            </a:extLst>
          </p:cNvPr>
          <p:cNvSpPr>
            <a:spLocks noGrp="1"/>
          </p:cNvSpPr>
          <p:nvPr>
            <p:ph type="body" sz="quarter" idx="68"/>
          </p:nvPr>
        </p:nvSpPr>
        <p:spPr>
          <a:xfrm>
            <a:off x="6129211" y="4827218"/>
            <a:ext cx="1793875" cy="696885"/>
          </a:xfrm>
        </p:spPr>
        <p:txBody>
          <a:bodyPr/>
          <a:lstStyle/>
          <a:p>
            <a:r>
              <a:rPr lang="en-US" dirty="0"/>
              <a:t>Regional launch</a:t>
            </a:r>
          </a:p>
        </p:txBody>
      </p:sp>
      <p:sp>
        <p:nvSpPr>
          <p:cNvPr id="167" name="Text Placeholder 166">
            <a:extLst>
              <a:ext uri="{FF2B5EF4-FFF2-40B4-BE49-F238E27FC236}">
                <a16:creationId xmlns:a16="http://schemas.microsoft.com/office/drawing/2014/main" id="{6AFD614C-9CE4-722D-7C8A-3AF9C162F8E1}"/>
              </a:ext>
            </a:extLst>
          </p:cNvPr>
          <p:cNvSpPr>
            <a:spLocks noGrp="1"/>
          </p:cNvSpPr>
          <p:nvPr>
            <p:ph type="body" sz="quarter" idx="69"/>
          </p:nvPr>
        </p:nvSpPr>
        <p:spPr>
          <a:xfrm>
            <a:off x="6180940" y="5238279"/>
            <a:ext cx="1690417" cy="224670"/>
          </a:xfrm>
        </p:spPr>
        <p:txBody>
          <a:bodyPr>
            <a:normAutofit fontScale="92500" lnSpcReduction="10000"/>
          </a:bodyPr>
          <a:lstStyle/>
          <a:p>
            <a:r>
              <a:rPr lang="en-US" dirty="0"/>
              <a:t>July 20XX</a:t>
            </a:r>
          </a:p>
        </p:txBody>
      </p:sp>
      <p:sp>
        <p:nvSpPr>
          <p:cNvPr id="164" name="Text Placeholder 163">
            <a:extLst>
              <a:ext uri="{FF2B5EF4-FFF2-40B4-BE49-F238E27FC236}">
                <a16:creationId xmlns:a16="http://schemas.microsoft.com/office/drawing/2014/main" id="{B522AB20-1FA7-08C8-C4C1-1E9022A2DD29}"/>
              </a:ext>
            </a:extLst>
          </p:cNvPr>
          <p:cNvSpPr>
            <a:spLocks noGrp="1"/>
          </p:cNvSpPr>
          <p:nvPr>
            <p:ph type="body" sz="quarter" idx="66"/>
          </p:nvPr>
        </p:nvSpPr>
        <p:spPr>
          <a:xfrm>
            <a:off x="9513110" y="4818820"/>
            <a:ext cx="1793875" cy="696885"/>
          </a:xfrm>
        </p:spPr>
        <p:txBody>
          <a:bodyPr/>
          <a:lstStyle/>
          <a:p>
            <a:r>
              <a:rPr lang="en-US" dirty="0"/>
              <a:t>Deliver to client</a:t>
            </a:r>
          </a:p>
        </p:txBody>
      </p:sp>
      <p:sp>
        <p:nvSpPr>
          <p:cNvPr id="165" name="Text Placeholder 164">
            <a:extLst>
              <a:ext uri="{FF2B5EF4-FFF2-40B4-BE49-F238E27FC236}">
                <a16:creationId xmlns:a16="http://schemas.microsoft.com/office/drawing/2014/main" id="{43C7B4A0-7B89-0139-89DB-20D4B6CDD30C}"/>
              </a:ext>
            </a:extLst>
          </p:cNvPr>
          <p:cNvSpPr>
            <a:spLocks noGrp="1"/>
          </p:cNvSpPr>
          <p:nvPr>
            <p:ph type="body" sz="quarter" idx="67"/>
          </p:nvPr>
        </p:nvSpPr>
        <p:spPr>
          <a:xfrm>
            <a:off x="9564839" y="5229881"/>
            <a:ext cx="1690417" cy="224670"/>
          </a:xfrm>
        </p:spPr>
        <p:txBody>
          <a:bodyPr>
            <a:normAutofit fontScale="92500" lnSpcReduction="10000"/>
          </a:bodyPr>
          <a:lstStyle/>
          <a:p>
            <a:r>
              <a:rPr lang="en-US" dirty="0"/>
              <a:t>Dec 20XX</a:t>
            </a:r>
          </a:p>
        </p:txBody>
      </p:sp>
      <p:sp>
        <p:nvSpPr>
          <p:cNvPr id="170" name="Rectangle 169">
            <a:extLst>
              <a:ext uri="{FF2B5EF4-FFF2-40B4-BE49-F238E27FC236}">
                <a16:creationId xmlns:a16="http://schemas.microsoft.com/office/drawing/2014/main" id="{09CFD8E8-E559-E99D-76F7-B86C439F2669}"/>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06B63D62-6D96-169F-58CB-954C7CB04CD5}"/>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a16="http://schemas.microsoft.com/office/drawing/2014/main" id="{9DD7B6D9-6776-ED14-B859-5E5D5F948ECF}"/>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4891CDEF-99D9-6E98-8DAD-7CE8AA4082C4}"/>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ctangle 173">
            <a:extLst>
              <a:ext uri="{FF2B5EF4-FFF2-40B4-BE49-F238E27FC236}">
                <a16:creationId xmlns:a16="http://schemas.microsoft.com/office/drawing/2014/main" id="{8DC9D2CB-3DE5-1C52-15D5-B4BF79BF18E5}"/>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097B07F-A438-18BD-C5D8-EF6EF6790027}"/>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208795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DD242-5B75-C6DB-3E90-EAD451C9E608}"/>
              </a:ext>
            </a:extLst>
          </p:cNvPr>
          <p:cNvSpPr>
            <a:spLocks noGrp="1"/>
          </p:cNvSpPr>
          <p:nvPr>
            <p:ph type="title"/>
          </p:nvPr>
        </p:nvSpPr>
        <p:spPr>
          <a:xfrm>
            <a:off x="641350" y="63373"/>
            <a:ext cx="10909300" cy="1325563"/>
          </a:xfrm>
        </p:spPr>
        <p:txBody>
          <a:bodyPr/>
          <a:lstStyle/>
          <a:p>
            <a:r>
              <a:rPr lang="en-US" dirty="0"/>
              <a:t>ACTION PLAN</a:t>
            </a:r>
          </a:p>
        </p:txBody>
      </p:sp>
      <p:graphicFrame>
        <p:nvGraphicFramePr>
          <p:cNvPr id="4" name="Content Placeholder 6" descr="timeline SmartArt Graphic">
            <a:extLst>
              <a:ext uri="{FF2B5EF4-FFF2-40B4-BE49-F238E27FC236}">
                <a16:creationId xmlns:a16="http://schemas.microsoft.com/office/drawing/2014/main" id="{2BD732FA-78D2-FD21-7DE4-E749A3C08AF6}"/>
              </a:ext>
            </a:extLst>
          </p:cNvPr>
          <p:cNvGraphicFramePr>
            <a:graphicFrameLocks noGrp="1"/>
          </p:cNvGraphicFramePr>
          <p:nvPr>
            <p:ph sz="quarter" idx="10"/>
            <p:extLst>
              <p:ext uri="{D42A27DB-BD31-4B8C-83A1-F6EECF244321}">
                <p14:modId xmlns:p14="http://schemas.microsoft.com/office/powerpoint/2010/main" val="3285979466"/>
              </p:ext>
            </p:extLst>
          </p:nvPr>
        </p:nvGraphicFramePr>
        <p:xfrm>
          <a:off x="641350" y="2281238"/>
          <a:ext cx="10909300" cy="332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21C1D655-97A6-9868-C271-F218743D9EF5}"/>
              </a:ext>
            </a:extLst>
          </p:cNvPr>
          <p:cNvPicPr>
            <a:picLocks noChangeAspect="1"/>
          </p:cNvPicPr>
          <p:nvPr/>
        </p:nvPicPr>
        <p:blipFill>
          <a:blip r:embed="rId8"/>
          <a:stretch>
            <a:fillRect/>
          </a:stretch>
        </p:blipFill>
        <p:spPr>
          <a:xfrm>
            <a:off x="0" y="190500"/>
            <a:ext cx="12192000" cy="6477000"/>
          </a:xfrm>
          <a:prstGeom prst="rect">
            <a:avLst/>
          </a:prstGeom>
        </p:spPr>
      </p:pic>
    </p:spTree>
    <p:extLst>
      <p:ext uri="{BB962C8B-B14F-4D97-AF65-F5344CB8AC3E}">
        <p14:creationId xmlns:p14="http://schemas.microsoft.com/office/powerpoint/2010/main" val="3762429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59157"/>
            <a:ext cx="10515600" cy="1286564"/>
          </a:xfrm>
        </p:spPr>
        <p:txBody>
          <a:bodyPr anchor="b"/>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1641586587"/>
              </p:ext>
            </p:extLst>
          </p:nvPr>
        </p:nvGraphicFramePr>
        <p:xfrm>
          <a:off x="838200" y="1624013"/>
          <a:ext cx="10360150" cy="4349163"/>
        </p:xfrm>
        <a:graphic>
          <a:graphicData uri="http://schemas.openxmlformats.org/drawingml/2006/table">
            <a:tbl>
              <a:tblPr firstRow="1" bandRow="1">
                <a:tableStyleId>{BDBED569-4797-4DF1-A0F4-6AAB3CD982D8}</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fontAlgn="b"/>
                      <a:endParaRPr lang="en-US" sz="1400" b="0" i="0" u="none" strike="noStrike" dirty="0">
                        <a:solidFill>
                          <a:schemeClr val="tx1"/>
                        </a:solidFill>
                        <a:effectLst/>
                        <a:latin typeface="+mn-lt"/>
                      </a:endParaRPr>
                    </a:p>
                  </a:txBody>
                  <a:tcPr marL="288000" anchor="b"/>
                </a:tc>
                <a:tc>
                  <a:txBody>
                    <a:bodyPr/>
                    <a:lstStyle/>
                    <a:p>
                      <a:pPr algn="r" fontAlgn="b"/>
                      <a:r>
                        <a:rPr lang="en-US" sz="1200" b="1" u="none" strike="noStrike" dirty="0">
                          <a:solidFill>
                            <a:schemeClr val="tx1"/>
                          </a:solidFill>
                          <a:effectLst/>
                        </a:rPr>
                        <a:t>YEAR 1</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YEAR 2</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YEAR 3</a:t>
                      </a:r>
                      <a:endParaRPr lang="en-US" sz="1200" b="1"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anchor="b"/>
                </a:tc>
                <a:extLst>
                  <a:ext uri="{0D108BD9-81ED-4DB2-BD59-A6C34878D82A}">
                    <a16:rowId xmlns:a16="http://schemas.microsoft.com/office/drawing/2014/main" val="4140773105"/>
                  </a:ext>
                </a:extLst>
              </a:tr>
              <a:tr h="334551">
                <a:tc>
                  <a:txBody>
                    <a:bodyPr/>
                    <a:lstStyle/>
                    <a:p>
                      <a:pPr algn="l" fontAlgn="b"/>
                      <a:r>
                        <a:rPr lang="en-US" sz="1200" b="0" u="none" strike="noStrike" dirty="0">
                          <a:solidFill>
                            <a:schemeClr val="tx1"/>
                          </a:solidFill>
                          <a:effectLst/>
                        </a:rPr>
                        <a:t>Income</a:t>
                      </a:r>
                      <a:endParaRPr lang="en-US" sz="1200" b="0" i="0" u="none" strike="noStrike" dirty="0">
                        <a:solidFill>
                          <a:schemeClr val="tx1"/>
                        </a:solidFill>
                        <a:effectLst/>
                        <a:latin typeface="+mn-lt"/>
                      </a:endParaRPr>
                    </a:p>
                  </a:txBody>
                  <a:tcPr marL="288000" anchor="ctr"/>
                </a:tc>
                <a:tc>
                  <a:txBody>
                    <a:bodyPr/>
                    <a:lstStyle/>
                    <a:p>
                      <a:pPr algn="r"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4142911372"/>
                  </a:ext>
                </a:extLst>
              </a:tr>
              <a:tr h="334551">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1543393929"/>
                  </a:ext>
                </a:extLst>
              </a:tr>
              <a:tr h="334551">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255711469"/>
                  </a:ext>
                </a:extLst>
              </a:tr>
              <a:tr h="334551">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1498944196"/>
                  </a:ext>
                </a:extLst>
              </a:tr>
              <a:tr h="334551">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2561606819"/>
                  </a:ext>
                </a:extLst>
              </a:tr>
              <a:tr h="334551">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88000" anchor="ct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365120011"/>
                  </a:ext>
                </a:extLst>
              </a:tr>
              <a:tr h="334551">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88000" anchor="ctr"/>
                </a:tc>
                <a:tc>
                  <a:txBody>
                    <a:bodyPr/>
                    <a:lstStyle/>
                    <a:p>
                      <a:pPr algn="l"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anchor="ctr"/>
                </a:tc>
                <a:tc>
                  <a:txBody>
                    <a:bodyPr/>
                    <a:lstStyle/>
                    <a:p>
                      <a:pPr algn="l"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4241422160"/>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2662407092"/>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1806368409"/>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879688327"/>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1613433075"/>
                  </a:ext>
                </a:extLst>
              </a:tr>
              <a:tr h="334551">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88000" anchor="ct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2301145645"/>
                  </a:ext>
                </a:extLst>
              </a:tr>
            </a:tbl>
          </a:graphicData>
        </a:graphic>
      </p:graphicFrame>
      <p:pic>
        <p:nvPicPr>
          <p:cNvPr id="3" name="Picture 2">
            <a:extLst>
              <a:ext uri="{FF2B5EF4-FFF2-40B4-BE49-F238E27FC236}">
                <a16:creationId xmlns:a16="http://schemas.microsoft.com/office/drawing/2014/main" id="{5804CC8A-29D3-E709-12D3-FE5ACF88E66A}"/>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4097380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8A90-6922-BB12-011E-94DF85D98F69}"/>
              </a:ext>
            </a:extLst>
          </p:cNvPr>
          <p:cNvSpPr>
            <a:spLocks noGrp="1"/>
          </p:cNvSpPr>
          <p:nvPr>
            <p:ph type="title"/>
          </p:nvPr>
        </p:nvSpPr>
        <p:spPr>
          <a:xfrm>
            <a:off x="7031965" y="329744"/>
            <a:ext cx="4337649" cy="1628456"/>
          </a:xfrm>
        </p:spPr>
        <p:txBody>
          <a:bodyPr/>
          <a:lstStyle/>
          <a:p>
            <a:r>
              <a:rPr lang="en-US" dirty="0"/>
              <a:t>Title &amp; content</a:t>
            </a:r>
          </a:p>
        </p:txBody>
      </p:sp>
      <p:sp>
        <p:nvSpPr>
          <p:cNvPr id="3" name="Text Placeholder 2">
            <a:extLst>
              <a:ext uri="{FF2B5EF4-FFF2-40B4-BE49-F238E27FC236}">
                <a16:creationId xmlns:a16="http://schemas.microsoft.com/office/drawing/2014/main" id="{664ED2FA-F7BE-3BF2-784C-A0FDF97956CA}"/>
              </a:ext>
            </a:extLst>
          </p:cNvPr>
          <p:cNvSpPr>
            <a:spLocks noGrp="1"/>
          </p:cNvSpPr>
          <p:nvPr>
            <p:ph type="body" sz="quarter" idx="13"/>
          </p:nvPr>
        </p:nvSpPr>
        <p:spPr>
          <a:xfrm>
            <a:off x="7031965" y="2776297"/>
            <a:ext cx="4337649" cy="2871589"/>
          </a:xfrm>
        </p:spPr>
        <p:txBody>
          <a:bodyPr/>
          <a:lstStyle/>
          <a:p>
            <a:r>
              <a:rPr lang="en-US" dirty="0"/>
              <a:t>At Contoso, we’re an architectural firm specializing in commercial architecture. Our aim is to foster collaborative thinking to further drive workplace innovation. By closing the loop and leveraging greener commercial buildings, we help businesses grow and nurture a consumer first mindset.</a:t>
            </a:r>
          </a:p>
        </p:txBody>
      </p:sp>
      <p:pic>
        <p:nvPicPr>
          <p:cNvPr id="5" name="Picture 4">
            <a:extLst>
              <a:ext uri="{FF2B5EF4-FFF2-40B4-BE49-F238E27FC236}">
                <a16:creationId xmlns:a16="http://schemas.microsoft.com/office/drawing/2014/main" id="{6E70E0B8-5DA1-47DC-B815-B6900785DE20}"/>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53844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29A7-5A37-4FF2-8703-E3822CE9F9EC}"/>
              </a:ext>
            </a:extLst>
          </p:cNvPr>
          <p:cNvSpPr>
            <a:spLocks noGrp="1"/>
          </p:cNvSpPr>
          <p:nvPr>
            <p:ph type="title"/>
          </p:nvPr>
        </p:nvSpPr>
        <p:spPr>
          <a:xfrm>
            <a:off x="3202917" y="1397479"/>
            <a:ext cx="5786167" cy="1384427"/>
          </a:xfrm>
        </p:spPr>
        <p:txBody>
          <a:bodyPr/>
          <a:lstStyle/>
          <a:p>
            <a:r>
              <a:rPr lang="en-US" dirty="0"/>
              <a:t>Introduction</a:t>
            </a:r>
          </a:p>
        </p:txBody>
      </p:sp>
      <p:sp>
        <p:nvSpPr>
          <p:cNvPr id="3" name="Text Placeholder 2">
            <a:extLst>
              <a:ext uri="{FF2B5EF4-FFF2-40B4-BE49-F238E27FC236}">
                <a16:creationId xmlns:a16="http://schemas.microsoft.com/office/drawing/2014/main" id="{B5B70DC1-61A7-6F7D-F301-594BFCB31EB7}"/>
              </a:ext>
            </a:extLst>
          </p:cNvPr>
          <p:cNvSpPr>
            <a:spLocks noGrp="1"/>
          </p:cNvSpPr>
          <p:nvPr>
            <p:ph type="body" sz="quarter" idx="13"/>
          </p:nvPr>
        </p:nvSpPr>
        <p:spPr>
          <a:xfrm>
            <a:off x="3202916" y="3216247"/>
            <a:ext cx="5786168" cy="2002737"/>
          </a:xfrm>
        </p:spPr>
        <p:txBody>
          <a:bodyPr/>
          <a:lstStyle/>
          <a:p>
            <a:r>
              <a:rPr lang="en-US" dirty="0"/>
              <a:t>At Contoso, we’re an architectural firm specializing in commercial architecture. Our aim is to foster collaborative thinking to further drive workplace innovation. By closing the loop and leveraging greener commercial buildings, we help businesses grow and nurture a consumer first mindset.</a:t>
            </a:r>
          </a:p>
        </p:txBody>
      </p:sp>
      <p:pic>
        <p:nvPicPr>
          <p:cNvPr id="5" name="Picture 4">
            <a:extLst>
              <a:ext uri="{FF2B5EF4-FFF2-40B4-BE49-F238E27FC236}">
                <a16:creationId xmlns:a16="http://schemas.microsoft.com/office/drawing/2014/main" id="{BAE3D6EC-39D6-AF3E-0992-1A74B2DD3AFD}"/>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1541345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3EE7-9668-1066-6374-45672BBF6579}"/>
              </a:ext>
            </a:extLst>
          </p:cNvPr>
          <p:cNvSpPr>
            <a:spLocks noGrp="1"/>
          </p:cNvSpPr>
          <p:nvPr>
            <p:ph type="title"/>
          </p:nvPr>
        </p:nvSpPr>
        <p:spPr>
          <a:xfrm>
            <a:off x="812321" y="241048"/>
            <a:ext cx="4527430" cy="1657839"/>
          </a:xfrm>
        </p:spPr>
        <p:txBody>
          <a:bodyPr/>
          <a:lstStyle/>
          <a:p>
            <a:r>
              <a:rPr lang="en-US" dirty="0"/>
              <a:t>Intro </a:t>
            </a:r>
          </a:p>
        </p:txBody>
      </p:sp>
      <p:sp>
        <p:nvSpPr>
          <p:cNvPr id="3" name="Text Placeholder 2">
            <a:extLst>
              <a:ext uri="{FF2B5EF4-FFF2-40B4-BE49-F238E27FC236}">
                <a16:creationId xmlns:a16="http://schemas.microsoft.com/office/drawing/2014/main" id="{5461E5BC-BD18-D85F-DEB0-2B28DEA407F0}"/>
              </a:ext>
            </a:extLst>
          </p:cNvPr>
          <p:cNvSpPr>
            <a:spLocks noGrp="1"/>
          </p:cNvSpPr>
          <p:nvPr>
            <p:ph type="body" sz="quarter" idx="13"/>
          </p:nvPr>
        </p:nvSpPr>
        <p:spPr>
          <a:xfrm>
            <a:off x="812321" y="2586523"/>
            <a:ext cx="4527430" cy="2871589"/>
          </a:xfrm>
        </p:spPr>
        <p:txBody>
          <a:bodyPr/>
          <a:lstStyle/>
          <a:p>
            <a:r>
              <a:rPr lang="en-US" dirty="0"/>
              <a:t>At Contoso, we’re an architectural firm specializing in commercial architecture. Our aim is to foster collaborative thinking to further drive workplace innovation. By closing the loop and leveraging greener commercial buildings, we help businesses grow and nurture a consumer first mindset.</a:t>
            </a:r>
          </a:p>
        </p:txBody>
      </p:sp>
      <p:pic>
        <p:nvPicPr>
          <p:cNvPr id="5" name="Picture 4">
            <a:extLst>
              <a:ext uri="{FF2B5EF4-FFF2-40B4-BE49-F238E27FC236}">
                <a16:creationId xmlns:a16="http://schemas.microsoft.com/office/drawing/2014/main" id="{C29D75B8-D4D2-BDE6-15FC-484FF9BDC51B}"/>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109722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5EAF-1D95-9F9A-17EC-646542A39E48}"/>
              </a:ext>
            </a:extLst>
          </p:cNvPr>
          <p:cNvSpPr>
            <a:spLocks noGrp="1"/>
          </p:cNvSpPr>
          <p:nvPr>
            <p:ph type="title"/>
          </p:nvPr>
        </p:nvSpPr>
        <p:spPr>
          <a:xfrm>
            <a:off x="3202917" y="1397479"/>
            <a:ext cx="5786167" cy="1380744"/>
          </a:xfrm>
        </p:spPr>
        <p:txBody>
          <a:bodyPr/>
          <a:lstStyle/>
          <a:p>
            <a:r>
              <a:rPr lang="en-US" dirty="0"/>
              <a:t>Introduction summary</a:t>
            </a:r>
          </a:p>
        </p:txBody>
      </p:sp>
      <p:sp>
        <p:nvSpPr>
          <p:cNvPr id="3" name="Text Placeholder 2">
            <a:extLst>
              <a:ext uri="{FF2B5EF4-FFF2-40B4-BE49-F238E27FC236}">
                <a16:creationId xmlns:a16="http://schemas.microsoft.com/office/drawing/2014/main" id="{8BBD042B-E898-E084-EAEF-DADD7EB1D8B0}"/>
              </a:ext>
            </a:extLst>
          </p:cNvPr>
          <p:cNvSpPr>
            <a:spLocks noGrp="1"/>
          </p:cNvSpPr>
          <p:nvPr>
            <p:ph type="body" sz="quarter" idx="13"/>
          </p:nvPr>
        </p:nvSpPr>
        <p:spPr>
          <a:xfrm>
            <a:off x="3202916" y="3216247"/>
            <a:ext cx="5786168" cy="2002737"/>
          </a:xfrm>
        </p:spPr>
        <p:txBody>
          <a:bodyPr/>
          <a:lstStyle/>
          <a:p>
            <a:r>
              <a:rPr lang="en-US" dirty="0"/>
              <a:t>At Contoso, we’re an architectural firm specializing in commercial architecture. Our aim is to foster collaborative thinking to further drive workplace innovation. By closing the loop and leveraging greener commercial buildings, we help businesses grow and nurture a consumer first mindset.</a:t>
            </a:r>
          </a:p>
        </p:txBody>
      </p:sp>
      <p:pic>
        <p:nvPicPr>
          <p:cNvPr id="5" name="Picture 4">
            <a:extLst>
              <a:ext uri="{FF2B5EF4-FFF2-40B4-BE49-F238E27FC236}">
                <a16:creationId xmlns:a16="http://schemas.microsoft.com/office/drawing/2014/main" id="{7E7FA005-A5E6-5E2A-9622-718CC73043F3}"/>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822328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14820"/>
            <a:ext cx="7767436" cy="1188720"/>
          </a:xfrm>
        </p:spPr>
        <p:txBody>
          <a:bodyPr anchor="b">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38200" y="1692431"/>
            <a:ext cx="3660648" cy="365760"/>
          </a:xfrm>
        </p:spPr>
        <p:txBody>
          <a:bodyPr>
            <a:noAutofit/>
          </a:bodyPr>
          <a:lstStyle/>
          <a:p>
            <a:r>
              <a:rPr lang="en-US" dirty="0"/>
              <a:t>MARKET GAP</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38200" y="2101501"/>
            <a:ext cx="3660648" cy="1188720"/>
          </a:xfrm>
        </p:spPr>
        <p:txBody>
          <a:bodyPr vert="horz" lIns="91440" tIns="45720" rIns="91440" bIns="45720" rtlCol="0" anchor="t">
            <a:normAutofit/>
          </a:bodyPr>
          <a:lstStyle/>
          <a:p>
            <a:r>
              <a:rPr lang="en-US" dirty="0"/>
              <a:t>Natural building materials continue to be consumer driven, but we're seeing a lapse of availability in the market for these products</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38200" y="3418669"/>
            <a:ext cx="3668664" cy="365760"/>
          </a:xfrm>
        </p:spPr>
        <p:txBody>
          <a:bodyPr>
            <a:noAutofit/>
          </a:bodyPr>
          <a:lstStyle/>
          <a:p>
            <a:r>
              <a:rPr lang="en-US" dirty="0"/>
              <a:t>CUSTOMERS</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38200" y="3827739"/>
            <a:ext cx="3668664" cy="1188720"/>
          </a:xfrm>
        </p:spPr>
        <p:txBody>
          <a:bodyPr>
            <a:normAutofit/>
          </a:bodyPr>
          <a:lstStyle/>
          <a:p>
            <a:r>
              <a:rPr lang="en-US" dirty="0"/>
              <a:t>25% increase of buildings that are energy efficient proves that there's consumer interest for more green building design</a:t>
            </a: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838200" y="5113809"/>
            <a:ext cx="3668664" cy="365760"/>
          </a:xfrm>
        </p:spPr>
        <p:txBody>
          <a:bodyPr>
            <a:noAutofit/>
          </a:bodyPr>
          <a:lstStyle/>
          <a:p>
            <a:r>
              <a:rPr lang="en-US" dirty="0"/>
              <a:t>FINANCIALS</a:t>
            </a:r>
          </a:p>
        </p:txBody>
      </p:sp>
      <p:sp>
        <p:nvSpPr>
          <p:cNvPr id="54" name="Text Placeholder 53">
            <a:extLst>
              <a:ext uri="{FF2B5EF4-FFF2-40B4-BE49-F238E27FC236}">
                <a16:creationId xmlns:a16="http://schemas.microsoft.com/office/drawing/2014/main" id="{06DACBCE-9D57-4573-95D4-37705F53F35C}"/>
              </a:ext>
            </a:extLst>
          </p:cNvPr>
          <p:cNvSpPr>
            <a:spLocks noGrp="1"/>
          </p:cNvSpPr>
          <p:nvPr>
            <p:ph type="body" sz="quarter" idx="21"/>
          </p:nvPr>
        </p:nvSpPr>
        <p:spPr>
          <a:xfrm>
            <a:off x="838200" y="5541532"/>
            <a:ext cx="3660648" cy="756741"/>
          </a:xfrm>
        </p:spPr>
        <p:txBody>
          <a:bodyPr/>
          <a:lstStyle/>
          <a:p>
            <a:r>
              <a:rPr lang="en-US" dirty="0"/>
              <a:t>Commercial architecture sales were up by $10 million in 2020</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COSTS</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36972" y="2101500"/>
            <a:ext cx="3660648" cy="1188719"/>
          </a:xfrm>
        </p:spPr>
        <p:txBody>
          <a:bodyPr/>
          <a:lstStyle/>
          <a:p>
            <a:r>
              <a:rPr lang="en-US" dirty="0"/>
              <a:t>Loss of sales by not offering greener alternatives to building materials</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36972" y="3428999"/>
            <a:ext cx="3668664" cy="365125"/>
          </a:xfrm>
        </p:spPr>
        <p:txBody>
          <a:bodyPr>
            <a:noAutofit/>
          </a:bodyPr>
          <a:lstStyle/>
          <a:p>
            <a:r>
              <a:rPr lang="en-US" dirty="0"/>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36972" y="3827739"/>
            <a:ext cx="3657421" cy="1188158"/>
          </a:xfrm>
        </p:spPr>
        <p:txBody>
          <a:bodyPr/>
          <a:lstStyle/>
          <a:p>
            <a:r>
              <a:rPr lang="en-US" dirty="0"/>
              <a:t>Customers want their spaces to be stylish, but also energy efficient</a:t>
            </a:r>
          </a:p>
        </p:txBody>
      </p:sp>
      <p:pic>
        <p:nvPicPr>
          <p:cNvPr id="6" name="Picture 5">
            <a:extLst>
              <a:ext uri="{FF2B5EF4-FFF2-40B4-BE49-F238E27FC236}">
                <a16:creationId xmlns:a16="http://schemas.microsoft.com/office/drawing/2014/main" id="{1E83C5A4-8CC4-8C9C-028A-EC9783CB37CF}"/>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731641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567102" y="77638"/>
            <a:ext cx="5669280" cy="1085058"/>
          </a:xfrm>
        </p:spPr>
        <p:txBody>
          <a:bodyPr anchor="b">
            <a:no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5567102" y="1719072"/>
            <a:ext cx="5669280" cy="365760"/>
          </a:xfrm>
        </p:spPr>
        <p:txBody>
          <a:bodyPr>
            <a:noAutofit/>
          </a:bodyPr>
          <a:lstStyle/>
          <a:p>
            <a:r>
              <a:rPr lang="en-US" dirty="0"/>
              <a:t>CLOSE THE GAP</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567102" y="2130552"/>
            <a:ext cx="5669280" cy="640080"/>
          </a:xfrm>
        </p:spPr>
        <p:txBody>
          <a:bodyPr vert="horz" lIns="91440" tIns="45720" rIns="91440" bIns="45720" rtlCol="0" anchor="t">
            <a:normAutofit/>
          </a:bodyPr>
          <a:lstStyle/>
          <a:p>
            <a:r>
              <a:rPr lang="en-US" dirty="0"/>
              <a:t>Our product offers the style and function of traditional commercial spaces, but with a plan for energy efficiency</a:t>
            </a:r>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5567102" y="2823439"/>
            <a:ext cx="5669280" cy="365760"/>
          </a:xfrm>
        </p:spPr>
        <p:txBody>
          <a:bodyPr>
            <a:noAutofit/>
          </a:bodyPr>
          <a:lstStyle/>
          <a:p>
            <a:r>
              <a:rPr lang="en-US" dirty="0"/>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5567102" y="3244062"/>
            <a:ext cx="5669280" cy="596418"/>
          </a:xfrm>
        </p:spPr>
        <p:txBody>
          <a:bodyPr/>
          <a:lstStyle/>
          <a:p>
            <a:r>
              <a:rPr lang="en-US" dirty="0"/>
              <a:t>Gen Z (18-25 years old)</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5567102" y="3886200"/>
            <a:ext cx="5669280" cy="365760"/>
          </a:xfrm>
        </p:spPr>
        <p:txBody>
          <a:bodyPr>
            <a:noAutofit/>
          </a:bodyPr>
          <a:lstStyle/>
          <a:p>
            <a:r>
              <a:rPr lang="en-US" dirty="0"/>
              <a:t>COST SAVINGS</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5567102" y="4297680"/>
            <a:ext cx="5669280" cy="645346"/>
          </a:xfrm>
        </p:spPr>
        <p:txBody>
          <a:bodyPr>
            <a:normAutofit/>
          </a:bodyPr>
          <a:lstStyle/>
          <a:p>
            <a:r>
              <a:rPr lang="en-US" dirty="0"/>
              <a:t>Reduce expenses for building electricity and air conditioning</a:t>
            </a:r>
          </a:p>
        </p:txBody>
      </p:sp>
      <p:sp>
        <p:nvSpPr>
          <p:cNvPr id="12" name="Text Placeholder 11">
            <a:extLst>
              <a:ext uri="{FF2B5EF4-FFF2-40B4-BE49-F238E27FC236}">
                <a16:creationId xmlns:a16="http://schemas.microsoft.com/office/drawing/2014/main" id="{C06C2114-7A69-43E0-801C-F0779B58AF15}"/>
              </a:ext>
            </a:extLst>
          </p:cNvPr>
          <p:cNvSpPr>
            <a:spLocks noGrp="1"/>
          </p:cNvSpPr>
          <p:nvPr>
            <p:ph type="body" sz="quarter" idx="20"/>
          </p:nvPr>
        </p:nvSpPr>
        <p:spPr>
          <a:xfrm>
            <a:off x="5567102" y="4995985"/>
            <a:ext cx="5669280" cy="365760"/>
          </a:xfrm>
        </p:spPr>
        <p:txBody>
          <a:bodyPr>
            <a:noAutofit/>
          </a:bodyPr>
          <a:lstStyle/>
          <a:p>
            <a:r>
              <a:rPr lang="en-US" dirty="0"/>
              <a:t>EASY TO USE</a:t>
            </a:r>
          </a:p>
        </p:txBody>
      </p:sp>
      <p:sp>
        <p:nvSpPr>
          <p:cNvPr id="11" name="Text Placeholder 10">
            <a:extLst>
              <a:ext uri="{FF2B5EF4-FFF2-40B4-BE49-F238E27FC236}">
                <a16:creationId xmlns:a16="http://schemas.microsoft.com/office/drawing/2014/main" id="{1018725B-A88C-41E8-8D6A-44DF7A9F132D}"/>
              </a:ext>
            </a:extLst>
          </p:cNvPr>
          <p:cNvSpPr>
            <a:spLocks noGrp="1"/>
          </p:cNvSpPr>
          <p:nvPr>
            <p:ph type="body" sz="quarter" idx="19"/>
          </p:nvPr>
        </p:nvSpPr>
        <p:spPr>
          <a:xfrm>
            <a:off x="5567102" y="5407091"/>
            <a:ext cx="5669280" cy="640080"/>
          </a:xfrm>
        </p:spPr>
        <p:txBody>
          <a:bodyPr>
            <a:normAutofit/>
          </a:bodyPr>
          <a:lstStyle/>
          <a:p>
            <a:r>
              <a:rPr lang="en-US" dirty="0"/>
              <a:t>A simple building that gives customers the space they need without the high cost of building maintenance</a:t>
            </a:r>
          </a:p>
        </p:txBody>
      </p:sp>
      <p:pic>
        <p:nvPicPr>
          <p:cNvPr id="5" name="Picture 4">
            <a:extLst>
              <a:ext uri="{FF2B5EF4-FFF2-40B4-BE49-F238E27FC236}">
                <a16:creationId xmlns:a16="http://schemas.microsoft.com/office/drawing/2014/main" id="{59CB3090-780E-3313-559C-6232B33EFF1C}"/>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277689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1764862" y="90805"/>
            <a:ext cx="8661341" cy="1271651"/>
          </a:xfrm>
        </p:spPr>
        <p:txBody>
          <a:bodyPr anchor="b"/>
          <a:lstStyle/>
          <a:p>
            <a:r>
              <a:rPr lang="en-US" dirty="0"/>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4862" y="1824354"/>
            <a:ext cx="4114800" cy="402989"/>
          </a:xfrm>
        </p:spPr>
        <p:txBody>
          <a:bodyPr/>
          <a:lstStyle/>
          <a:p>
            <a:r>
              <a:rPr lang="en-US" dirty="0"/>
              <a:t>UNIQUE</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0435"/>
            <a:ext cx="4114800" cy="822960"/>
          </a:xfrm>
        </p:spPr>
        <p:txBody>
          <a:bodyPr/>
          <a:lstStyle/>
          <a:p>
            <a:r>
              <a:rPr lang="en-US" dirty="0"/>
              <a:t>Only product specifically dedicated to the commercial market</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4862" y="3218892"/>
            <a:ext cx="4114800" cy="402989"/>
          </a:xfrm>
        </p:spPr>
        <p:txBody>
          <a:bodyPr/>
          <a:lstStyle/>
          <a:p>
            <a:r>
              <a:rPr lang="en-US" dirty="0"/>
              <a:t>FIRST TO MARKET</a:t>
            </a:r>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4862" y="3678872"/>
            <a:ext cx="4114800" cy="822960"/>
          </a:xfrm>
        </p:spPr>
        <p:txBody>
          <a:bodyPr/>
          <a:lstStyle/>
          <a:p>
            <a:r>
              <a:rPr lang="en-US" dirty="0"/>
              <a:t>First beautifully designed building that's both stylish and functional</a:t>
            </a:r>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24354"/>
            <a:ext cx="4114800" cy="402989"/>
          </a:xfrm>
        </p:spPr>
        <p:txBody>
          <a:bodyPr/>
          <a:lstStyle/>
          <a:p>
            <a:r>
              <a:rPr lang="en-US" dirty="0"/>
              <a:t>TESTED</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lstStyle/>
          <a:p>
            <a:r>
              <a:rPr lang="en-US" dirty="0"/>
              <a:t>Conducted testing with young business owners in the area</a:t>
            </a:r>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218892"/>
            <a:ext cx="4114800" cy="402989"/>
          </a:xfrm>
        </p:spPr>
        <p:txBody>
          <a:bodyPr/>
          <a:lstStyle/>
          <a:p>
            <a:r>
              <a:rPr lang="en-US" dirty="0"/>
              <a:t>AUTHENTIC</a:t>
            </a:r>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678872"/>
            <a:ext cx="4114800" cy="822960"/>
          </a:xfrm>
        </p:spPr>
        <p:txBody>
          <a:bodyPr/>
          <a:lstStyle/>
          <a:p>
            <a:r>
              <a:rPr lang="en-US" dirty="0"/>
              <a:t>Designed with the help and input of architecture experts in the field </a:t>
            </a:r>
          </a:p>
        </p:txBody>
      </p:sp>
    </p:spTree>
    <p:extLst>
      <p:ext uri="{BB962C8B-B14F-4D97-AF65-F5344CB8AC3E}">
        <p14:creationId xmlns:p14="http://schemas.microsoft.com/office/powerpoint/2010/main" val="2281914008"/>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Win32_SL_V11" id="{56F67B8A-93EF-4B6B-ABCB-374B0D1FFE89}" vid="{5B449500-8A1B-4675-B955-F1A83BD01C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ED44BB4-3627-47DE-B4E9-62E095A70C4A}">
  <ds:schemaRefs>
    <ds:schemaRef ds:uri="http://schemas.microsoft.com/sharepoint/v3/contenttype/forms"/>
  </ds:schemaRefs>
</ds:datastoreItem>
</file>

<file path=customXml/itemProps2.xml><?xml version="1.0" encoding="utf-8"?>
<ds:datastoreItem xmlns:ds="http://schemas.openxmlformats.org/officeDocument/2006/customXml" ds:itemID="{4F2922FA-8320-424A-8BD9-E30D203DBA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C96E8C-7CEE-4E74-951E-852D22D1443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{5CD143D0-E923-42B2-B73B-5872B7552B6E}tf16411248_win32</Template>
  <TotalTime>12</TotalTime>
  <Words>1020</Words>
  <Application>Microsoft Office PowerPoint</Application>
  <PresentationFormat>Widescreen</PresentationFormat>
  <Paragraphs>246</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Avenir Next LT Pro Light</vt:lpstr>
      <vt:lpstr>Calibri</vt:lpstr>
      <vt:lpstr>Posterama</vt:lpstr>
      <vt:lpstr>Segoe UI</vt:lpstr>
      <vt:lpstr>Custom</vt:lpstr>
      <vt:lpstr>Set theory ch 10 tRANSfinite recursion selected topics in the theory of ordinals and cardinals</vt:lpstr>
      <vt:lpstr>About us</vt:lpstr>
      <vt:lpstr>Title &amp; content</vt:lpstr>
      <vt:lpstr>Introduction</vt:lpstr>
      <vt:lpstr>Intro </vt:lpstr>
      <vt:lpstr>Introduction summary</vt:lpstr>
      <vt:lpstr>PROBLEM</vt:lpstr>
      <vt:lpstr>SOLUTION</vt:lpstr>
      <vt:lpstr>PRODUCT OVERVIEW</vt:lpstr>
      <vt:lpstr>PRODUCT BENEFITS</vt:lpstr>
      <vt:lpstr>COMPANY OVERVIEW</vt:lpstr>
      <vt:lpstr>BUSINESS MODEL</vt:lpstr>
      <vt:lpstr>MARKET OVERVIEW</vt:lpstr>
      <vt:lpstr>MARKET COMPARISON</vt:lpstr>
      <vt:lpstr>OUR COMPETITION</vt:lpstr>
      <vt:lpstr>Comparison </vt:lpstr>
      <vt:lpstr>Company competition</vt:lpstr>
      <vt:lpstr>OUR COMPETITION </vt:lpstr>
      <vt:lpstr>GROWTH STRATEGY</vt:lpstr>
      <vt:lpstr>TWO-YEAR ACTION PLAN</vt:lpstr>
      <vt:lpstr>ACTION PLAN</vt:lpstr>
      <vt:lpstr>FINANCIALS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 theory ch 10 tRANSfinite recursion selected topics in the theory of ordinals and cardinals</dc:title>
  <dc:creator>Charles Seager</dc:creator>
  <cp:lastModifiedBy>Charles Seager</cp:lastModifiedBy>
  <cp:revision>1</cp:revision>
  <dcterms:created xsi:type="dcterms:W3CDTF">2023-10-30T19:03:53Z</dcterms:created>
  <dcterms:modified xsi:type="dcterms:W3CDTF">2023-10-30T19:16:46Z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